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4"/>
  </p:sldMasterIdLst>
  <p:notesMasterIdLst>
    <p:notesMasterId r:id="rId30"/>
  </p:notesMasterIdLst>
  <p:handoutMasterIdLst>
    <p:handoutMasterId r:id="rId31"/>
  </p:handoutMasterIdLst>
  <p:sldIdLst>
    <p:sldId id="541" r:id="rId5"/>
    <p:sldId id="542" r:id="rId6"/>
    <p:sldId id="543" r:id="rId7"/>
    <p:sldId id="544" r:id="rId8"/>
    <p:sldId id="600" r:id="rId9"/>
    <p:sldId id="592" r:id="rId10"/>
    <p:sldId id="601" r:id="rId11"/>
    <p:sldId id="602" r:id="rId12"/>
    <p:sldId id="603" r:id="rId13"/>
    <p:sldId id="604" r:id="rId14"/>
    <p:sldId id="605" r:id="rId15"/>
    <p:sldId id="606" r:id="rId16"/>
    <p:sldId id="607" r:id="rId17"/>
    <p:sldId id="574" r:id="rId18"/>
    <p:sldId id="564" r:id="rId19"/>
    <p:sldId id="587" r:id="rId20"/>
    <p:sldId id="588" r:id="rId21"/>
    <p:sldId id="582" r:id="rId22"/>
    <p:sldId id="583" r:id="rId23"/>
    <p:sldId id="584" r:id="rId24"/>
    <p:sldId id="585" r:id="rId25"/>
    <p:sldId id="590" r:id="rId26"/>
    <p:sldId id="572" r:id="rId27"/>
    <p:sldId id="578" r:id="rId28"/>
    <p:sldId id="573" r:id="rId29"/>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C77"/>
    <a:srgbClr val="0066FF"/>
    <a:srgbClr val="008000"/>
    <a:srgbClr val="6699FF"/>
    <a:srgbClr val="A50021"/>
    <a:srgbClr val="FFCC00"/>
    <a:srgbClr val="009900"/>
    <a:srgbClr val="FF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4" autoAdjust="0"/>
    <p:restoredTop sz="83504" autoAdjust="0"/>
  </p:normalViewPr>
  <p:slideViewPr>
    <p:cSldViewPr snapToGrid="0">
      <p:cViewPr varScale="1">
        <p:scale>
          <a:sx n="91" d="100"/>
          <a:sy n="91" d="100"/>
        </p:scale>
        <p:origin x="-1500" y="-114"/>
      </p:cViewPr>
      <p:guideLst>
        <p:guide orient="horz" pos="2640"/>
        <p:guide pos="5759"/>
      </p:guideLst>
    </p:cSldViewPr>
  </p:slideViewPr>
  <p:outlineViewPr>
    <p:cViewPr>
      <p:scale>
        <a:sx n="33" d="100"/>
        <a:sy n="33" d="100"/>
      </p:scale>
      <p:origin x="0" y="3403"/>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50" d="100"/>
          <a:sy n="50" d="100"/>
        </p:scale>
        <p:origin x="-2304" y="-450"/>
      </p:cViewPr>
      <p:guideLst>
        <p:guide orient="horz" pos="2929"/>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7" name="Rectangle 3"/>
          <p:cNvSpPr>
            <a:spLocks noGrp="1" noChangeArrowheads="1"/>
          </p:cNvSpPr>
          <p:nvPr>
            <p:ph type="dt" sz="quarter" idx="1"/>
          </p:nvPr>
        </p:nvSpPr>
        <p:spPr bwMode="auto">
          <a:xfrm>
            <a:off x="3973513" y="0"/>
            <a:ext cx="3036887" cy="458788"/>
          </a:xfrm>
          <a:prstGeom prst="rect">
            <a:avLst/>
          </a:prstGeom>
          <a:noFill/>
          <a:ln w="12700">
            <a:noFill/>
            <a:miter lim="800000"/>
            <a:headEnd/>
            <a:tailEnd/>
          </a:ln>
          <a:effectLst/>
        </p:spPr>
        <p:txBody>
          <a:bodyPr vert="horz" wrap="square" lIns="91238" tIns="45615" rIns="91238" bIns="45615"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82948" name="Rectangle 4"/>
          <p:cNvSpPr>
            <a:spLocks noGrp="1" noChangeArrowheads="1"/>
          </p:cNvSpPr>
          <p:nvPr>
            <p:ph type="ftr" sz="quarter" idx="2"/>
          </p:nvPr>
        </p:nvSpPr>
        <p:spPr bwMode="auto">
          <a:xfrm>
            <a:off x="0" y="8824913"/>
            <a:ext cx="3036888" cy="458787"/>
          </a:xfrm>
          <a:prstGeom prst="rect">
            <a:avLst/>
          </a:prstGeom>
          <a:noFill/>
          <a:ln w="12700">
            <a:noFill/>
            <a:miter lim="800000"/>
            <a:headEnd/>
            <a:tailEnd/>
          </a:ln>
          <a:effectLst/>
        </p:spPr>
        <p:txBody>
          <a:bodyPr vert="horz" wrap="square" lIns="91238" tIns="45615" rIns="91238" bIns="45615" numCol="1" anchor="b" anchorCtr="0" compatLnSpc="1">
            <a:prstTxWarp prst="textNoShape">
              <a:avLst/>
            </a:prstTxWarp>
          </a:bodyPr>
          <a:lstStyle>
            <a:lvl1pPr algn="l" eaLnBrk="0" hangingPunct="0">
              <a:defRPr sz="1200">
                <a:latin typeface="Arial" charset="0"/>
                <a:cs typeface="+mn-cs"/>
              </a:defRPr>
            </a:lvl1pPr>
          </a:lstStyle>
          <a:p>
            <a:pPr>
              <a:defRPr/>
            </a:pPr>
            <a:endParaRPr lang="en-US"/>
          </a:p>
        </p:txBody>
      </p:sp>
      <p:sp>
        <p:nvSpPr>
          <p:cNvPr id="82949" name="Rectangle 5"/>
          <p:cNvSpPr>
            <a:spLocks noGrp="1" noChangeArrowheads="1"/>
          </p:cNvSpPr>
          <p:nvPr>
            <p:ph type="sldNum" sz="quarter" idx="3"/>
          </p:nvPr>
        </p:nvSpPr>
        <p:spPr bwMode="auto">
          <a:xfrm>
            <a:off x="3973513" y="8824913"/>
            <a:ext cx="3036887" cy="458787"/>
          </a:xfrm>
          <a:prstGeom prst="rect">
            <a:avLst/>
          </a:prstGeom>
          <a:noFill/>
          <a:ln w="12700">
            <a:noFill/>
            <a:miter lim="800000"/>
            <a:headEnd/>
            <a:tailEnd/>
          </a:ln>
          <a:effectLst/>
        </p:spPr>
        <p:txBody>
          <a:bodyPr vert="horz" wrap="square" lIns="91238" tIns="45615" rIns="91238" bIns="45615" numCol="1" anchor="b" anchorCtr="0" compatLnSpc="1">
            <a:prstTxWarp prst="textNoShape">
              <a:avLst/>
            </a:prstTxWarp>
          </a:bodyPr>
          <a:lstStyle>
            <a:lvl1pPr algn="r" eaLnBrk="0" hangingPunct="0">
              <a:defRPr sz="1200">
                <a:latin typeface="Arial" charset="0"/>
                <a:cs typeface="+mn-cs"/>
              </a:defRPr>
            </a:lvl1pPr>
          </a:lstStyle>
          <a:p>
            <a:pPr>
              <a:defRPr/>
            </a:pPr>
            <a:fld id="{263D4B8C-5F17-4E81-A82A-806711FC4B5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1238" tIns="45615" rIns="91238" bIns="45615" numCol="1" anchor="t" anchorCtr="0" compatLnSpc="1">
            <a:prstTxWarp prst="textNoShape">
              <a:avLst/>
            </a:prstTxWarp>
          </a:bodyPr>
          <a:lstStyle>
            <a:lvl1pPr algn="l" eaLnBrk="0" hangingPunct="0">
              <a:defRPr sz="1200">
                <a:latin typeface="Arial" charset="0"/>
                <a:cs typeface="+mn-cs"/>
              </a:defRPr>
            </a:lvl1pPr>
          </a:lstStyle>
          <a:p>
            <a:pPr>
              <a:defRPr/>
            </a:pPr>
            <a:endParaRPr lang="en-US"/>
          </a:p>
        </p:txBody>
      </p:sp>
      <p:sp>
        <p:nvSpPr>
          <p:cNvPr id="39939"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1238" tIns="45615" rIns="91238" bIns="45615"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36625" y="4416425"/>
            <a:ext cx="5137150" cy="4183063"/>
          </a:xfrm>
          <a:prstGeom prst="rect">
            <a:avLst/>
          </a:prstGeom>
          <a:noFill/>
          <a:ln w="9525">
            <a:noFill/>
            <a:miter lim="800000"/>
            <a:headEnd/>
            <a:tailEnd/>
          </a:ln>
          <a:effectLst/>
        </p:spPr>
        <p:txBody>
          <a:bodyPr vert="horz" wrap="square" lIns="91238" tIns="45615" rIns="91238" bIns="456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1238" tIns="45615" rIns="91238" bIns="45615" numCol="1" anchor="b" anchorCtr="0" compatLnSpc="1">
            <a:prstTxWarp prst="textNoShape">
              <a:avLst/>
            </a:prstTxWarp>
          </a:bodyPr>
          <a:lstStyle>
            <a:lvl1pPr algn="l" eaLnBrk="0" hangingPunct="0">
              <a:defRPr sz="1200">
                <a:latin typeface="Arial" charset="0"/>
                <a:cs typeface="+mn-cs"/>
              </a:defRPr>
            </a:lvl1pPr>
          </a:lstStyle>
          <a:p>
            <a:pPr>
              <a:defRPr/>
            </a:pPr>
            <a:endParaRPr lang="en-US"/>
          </a:p>
        </p:txBody>
      </p:sp>
      <p:sp>
        <p:nvSpPr>
          <p:cNvPr id="39943"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1238" tIns="45615" rIns="91238" bIns="45615" numCol="1" anchor="b" anchorCtr="0" compatLnSpc="1">
            <a:prstTxWarp prst="textNoShape">
              <a:avLst/>
            </a:prstTxWarp>
          </a:bodyPr>
          <a:lstStyle>
            <a:lvl1pPr algn="r" eaLnBrk="0" hangingPunct="0">
              <a:defRPr sz="1200">
                <a:latin typeface="Arial" charset="0"/>
                <a:cs typeface="+mn-cs"/>
              </a:defRPr>
            </a:lvl1pPr>
          </a:lstStyle>
          <a:p>
            <a:pPr>
              <a:defRPr/>
            </a:pPr>
            <a:fld id="{8295C491-544C-45E8-B0F9-A086200A2C5F}"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D07A2D29-27F0-4483-AC3A-01997C301E9B}" type="slidenum">
              <a:rPr lang="en-US" smtClean="0">
                <a:latin typeface="Arial" pitchFamily="34" charset="0"/>
              </a:rPr>
              <a:pPr>
                <a:defRPr/>
              </a:pPr>
              <a:t>1</a:t>
            </a:fld>
            <a:endParaRPr lang="en-US" dirty="0" smtClean="0">
              <a:latin typeface="Arial" pitchFamily="34" charset="0"/>
            </a:endParaRPr>
          </a:p>
        </p:txBody>
      </p:sp>
      <p:sp>
        <p:nvSpPr>
          <p:cNvPr id="43011" name="Rectangle 7"/>
          <p:cNvSpPr txBox="1">
            <a:spLocks noGrp="1" noChangeArrowheads="1"/>
          </p:cNvSpPr>
          <p:nvPr/>
        </p:nvSpPr>
        <p:spPr bwMode="auto">
          <a:xfrm>
            <a:off x="3973513" y="8832850"/>
            <a:ext cx="3036887" cy="463550"/>
          </a:xfrm>
          <a:prstGeom prst="rect">
            <a:avLst/>
          </a:prstGeom>
          <a:noFill/>
          <a:ln w="9525">
            <a:noFill/>
            <a:miter lim="800000"/>
            <a:headEnd/>
            <a:tailEnd/>
          </a:ln>
        </p:spPr>
        <p:txBody>
          <a:bodyPr lIns="92509" tIns="46254" rIns="92509" bIns="46254" anchor="b"/>
          <a:lstStyle/>
          <a:p>
            <a:pPr algn="r" defTabSz="915988" eaLnBrk="0" hangingPunct="0"/>
            <a:fld id="{D632EFFA-1AA9-4E97-A58A-C88537D0AC87}" type="slidenum">
              <a:rPr lang="en-US" sz="1200"/>
              <a:pPr algn="r" defTabSz="915988" eaLnBrk="0" hangingPunct="0"/>
              <a:t>1</a:t>
            </a:fld>
            <a:endParaRPr lang="en-US" sz="1200"/>
          </a:p>
        </p:txBody>
      </p:sp>
      <p:sp>
        <p:nvSpPr>
          <p:cNvPr id="43012" name="Rectangle 2"/>
          <p:cNvSpPr>
            <a:spLocks noGrp="1" noRot="1" noChangeAspect="1" noChangeArrowheads="1" noTextEdit="1"/>
          </p:cNvSpPr>
          <p:nvPr>
            <p:ph type="sldImg"/>
          </p:nvPr>
        </p:nvSpPr>
        <p:spPr>
          <a:xfrm>
            <a:off x="1185863" y="701675"/>
            <a:ext cx="4643437" cy="3482975"/>
          </a:xfrm>
          <a:ln/>
        </p:spPr>
      </p:sp>
      <p:sp>
        <p:nvSpPr>
          <p:cNvPr id="43013" name="Rectangle 3"/>
          <p:cNvSpPr>
            <a:spLocks noGrp="1" noChangeArrowheads="1"/>
          </p:cNvSpPr>
          <p:nvPr>
            <p:ph type="body" idx="1"/>
          </p:nvPr>
        </p:nvSpPr>
        <p:spPr>
          <a:xfrm>
            <a:off x="935038" y="4416425"/>
            <a:ext cx="5140325" cy="4179888"/>
          </a:xfrm>
          <a:noFill/>
          <a:ln/>
        </p:spPr>
        <p:txBody>
          <a:bodyPr lIns="92509" tIns="46254" rIns="92509" bIns="46254"/>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76148C3B-A0C3-47B2-AB78-830D8DAAE836}" type="slidenum">
              <a:rPr lang="en-US" smtClean="0"/>
              <a:pPr>
                <a:defRPr/>
              </a:pPr>
              <a:t>10</a:t>
            </a:fld>
            <a:endParaRPr lang="en-US" smtClean="0"/>
          </a:p>
        </p:txBody>
      </p:sp>
      <p:sp>
        <p:nvSpPr>
          <p:cNvPr id="62467" name="Rectangle 2"/>
          <p:cNvSpPr>
            <a:spLocks noGrp="1" noRot="1" noChangeAspect="1" noChangeArrowheads="1" noTextEdit="1"/>
          </p:cNvSpPr>
          <p:nvPr>
            <p:ph type="sldImg"/>
          </p:nvPr>
        </p:nvSpPr>
        <p:spPr bwMode="auto">
          <a:xfrm>
            <a:off x="1182688" y="696913"/>
            <a:ext cx="4649787" cy="3487737"/>
          </a:xfrm>
          <a:noFill/>
          <a:ln>
            <a:solidFill>
              <a:srgbClr val="000000"/>
            </a:solidFill>
            <a:miter lim="800000"/>
            <a:headEnd/>
            <a:tailEnd/>
          </a:ln>
        </p:spPr>
      </p:sp>
      <p:sp>
        <p:nvSpPr>
          <p:cNvPr id="62468" name="Rectangle 3"/>
          <p:cNvSpPr>
            <a:spLocks noGrp="1" noChangeArrowheads="1"/>
          </p:cNvSpPr>
          <p:nvPr>
            <p:ph type="body" idx="1"/>
          </p:nvPr>
        </p:nvSpPr>
        <p:spPr bwMode="auto">
          <a:xfrm>
            <a:off x="936626" y="4416426"/>
            <a:ext cx="5137150" cy="4183063"/>
          </a:xfrm>
          <a:noFill/>
        </p:spPr>
        <p:txBody>
          <a:bodyPr wrap="square" numCol="1" anchor="t" anchorCtr="0" compatLnSpc="1">
            <a:prstTxWarp prst="textNoShape">
              <a:avLst/>
            </a:prstTxWarp>
          </a:bodyPr>
          <a:lstStyle/>
          <a:p>
            <a:pPr eaLnBrk="1" hangingPunct="1"/>
            <a:r>
              <a:rPr lang="en-US" dirty="0" smtClean="0"/>
              <a:t>This is AFRC’s scorecard showing our progress toward meeting the mandated 16% reduction in water use by 2015.  </a:t>
            </a:r>
          </a:p>
          <a:p>
            <a:pPr eaLnBrk="1" hangingPunct="1"/>
            <a:r>
              <a:rPr lang="en-US" dirty="0" smtClean="0"/>
              <a:t>As you can clearly see, we are WAY AHEAD of the goal!  For comparison purposes, the  AF is at 11.3% reduction overall for FY10.</a:t>
            </a:r>
          </a:p>
          <a:p>
            <a:pPr eaLnBrk="1" hangingPunct="1"/>
            <a:endParaRPr lang="en-US" dirty="0" smtClean="0"/>
          </a:p>
          <a:p>
            <a:pPr eaLnBrk="1" hangingPunct="1"/>
            <a:r>
              <a:rPr lang="en-US" dirty="0" smtClean="0"/>
              <a:t>Most of our progress is attributable to three things:</a:t>
            </a:r>
          </a:p>
          <a:p>
            <a:pPr marL="228919" indent="-228919" eaLnBrk="1" hangingPunct="1">
              <a:buAutoNum type="arabicPeriod"/>
            </a:pPr>
            <a:r>
              <a:rPr lang="en-US" dirty="0" smtClean="0"/>
              <a:t>The replacement of the water distribution system at Niagara.</a:t>
            </a:r>
          </a:p>
          <a:p>
            <a:pPr marL="228919" indent="-228919" eaLnBrk="1" hangingPunct="1">
              <a:buAutoNum type="arabicPeriod"/>
            </a:pPr>
            <a:r>
              <a:rPr lang="en-US" dirty="0" smtClean="0"/>
              <a:t>Repairing the leaks in the water system at Dobbins which we found during a leak study.</a:t>
            </a:r>
          </a:p>
          <a:p>
            <a:pPr marL="228919" indent="-228919" eaLnBrk="1" hangingPunct="1">
              <a:buAutoNum type="arabicPeriod"/>
            </a:pPr>
            <a:r>
              <a:rPr lang="en-US" dirty="0" smtClean="0"/>
              <a:t>Our biggest single water consumer, March ARB, has reduced their water consumption as well – we attribute that to the “Hawthorne effect”.  Just knowing that we are tracking their consumption has changed their behavior!</a:t>
            </a:r>
          </a:p>
          <a:p>
            <a:pPr eaLnBrk="1" hangingPunct="1"/>
            <a:endParaRPr lang="en-US" sz="900"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a:spcBef>
                <a:spcPct val="0"/>
              </a:spcBef>
            </a:pPr>
            <a:endParaRPr lang="en-US" smtClean="0"/>
          </a:p>
        </p:txBody>
      </p:sp>
      <p:sp>
        <p:nvSpPr>
          <p:cNvPr id="18436" name="Slide Number Placeholder 3"/>
          <p:cNvSpPr>
            <a:spLocks noGrp="1"/>
          </p:cNvSpPr>
          <p:nvPr>
            <p:ph type="sldNum" sz="quarter" idx="5"/>
          </p:nvPr>
        </p:nvSpPr>
        <p:spPr/>
        <p:txBody>
          <a:bodyPr/>
          <a:lstStyle/>
          <a:p>
            <a:pPr>
              <a:defRPr/>
            </a:pPr>
            <a:fld id="{0D269BE4-4275-4375-BD4D-1A5EE4FBA2C1}" type="slidenum">
              <a:rPr lang="en-US"/>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5" name="Rectangle 3"/>
          <p:cNvSpPr>
            <a:spLocks noGrp="1" noChangeArrowheads="1"/>
          </p:cNvSpPr>
          <p:nvPr>
            <p:ph type="body" idx="1"/>
          </p:nvPr>
        </p:nvSpPr>
        <p:spPr bwMode="auto">
          <a:xfrm>
            <a:off x="935039" y="4414839"/>
            <a:ext cx="5140325" cy="4184650"/>
          </a:xfrm>
          <a:noFill/>
        </p:spPr>
        <p:txBody>
          <a:bodyPr wrap="square" lIns="94208" tIns="47105" rIns="94208" bIns="47105" numCol="1" anchor="t" anchorCtr="0" compatLnSpc="1">
            <a:prstTxWarp prst="textNoShape">
              <a:avLst/>
            </a:prstTxWarp>
            <a:normAutofit fontScale="55000" lnSpcReduction="20000"/>
          </a:bodyPr>
          <a:lstStyle/>
          <a:p>
            <a:r>
              <a:rPr lang="en-US" dirty="0" smtClean="0"/>
              <a:t>The Air Force’s mission – to fly , fight, and win…..in air , space and cyberspace-entails operations that require a tremendous amount of energy.  </a:t>
            </a:r>
          </a:p>
          <a:p>
            <a:endParaRPr lang="en-US" dirty="0" smtClean="0"/>
          </a:p>
          <a:p>
            <a:r>
              <a:rPr lang="en-US" dirty="0" smtClean="0"/>
              <a:t>The Air Force Reserve Command (AFRC) is committed to provide an operational combat ready force while maintaining a strategic reserve; preserve the viability of the reserve triad, broaden Total Force opportunities and champion resource equipment and facilities modernization.  Utility and energy savings generated through efforts of AFRC airmen will provide additional resources to achieve these priorities.  </a:t>
            </a:r>
          </a:p>
          <a:p>
            <a:r>
              <a:rPr lang="en-US" dirty="0" smtClean="0"/>
              <a:t> </a:t>
            </a:r>
          </a:p>
          <a:p>
            <a:r>
              <a:rPr lang="en-US" dirty="0" smtClean="0"/>
              <a:t>We have tasked Booz Allen to develop an Infrastructure Energy Strategic Plan that supports AFRC implementation of the U.S. Air Force (USAF) 2010 Infrastructure Energy Strategic Plan and compliance with all other energy mandates.  The plan will provide the Air Force Reserve direction to achieve or exceed all required energy mandates and goals.</a:t>
            </a:r>
          </a:p>
          <a:p>
            <a:pPr eaLnBrk="1" hangingPunct="1">
              <a:spcBef>
                <a:spcPct val="0"/>
              </a:spcBef>
            </a:pPr>
            <a:endParaRPr lang="en-US" dirty="0" smtClean="0"/>
          </a:p>
          <a:p>
            <a:pPr eaLnBrk="1" hangingPunct="1">
              <a:spcBef>
                <a:spcPct val="0"/>
              </a:spcBef>
            </a:pPr>
            <a:r>
              <a:rPr lang="en-US" u="sng" dirty="0" smtClean="0"/>
              <a:t>Bottom Line: Energy conservation solutions will fuel our mission. </a:t>
            </a:r>
            <a:endParaRPr lang="en-US" dirty="0" smtClean="0"/>
          </a:p>
          <a:p>
            <a:endParaRPr lang="en-US" dirty="0" smtClean="0"/>
          </a:p>
          <a:p>
            <a:r>
              <a:rPr lang="en-US" dirty="0" smtClean="0"/>
              <a:t>The scope of this project includes the development of an AFRC Infrastructure Energy Strategic Plan that:</a:t>
            </a:r>
          </a:p>
          <a:p>
            <a:r>
              <a:rPr lang="en-US" dirty="0" smtClean="0"/>
              <a:t>Lays out infrastructure initiatives and related requirements identified in the USAF 2010 Infrastructure Energy Strategic Plan, including referenced mandates and any AFRC - specific initiatives and goals.  </a:t>
            </a:r>
          </a:p>
          <a:p>
            <a:r>
              <a:rPr lang="en-US" dirty="0" smtClean="0"/>
              <a:t>In order to build a successful plan, we must determine the gap between where we are headed and where we need to be in each of the listed focus areas. </a:t>
            </a:r>
          </a:p>
          <a:p>
            <a:pPr marL="228576" indent="-228576"/>
            <a:endParaRPr lang="en-US" dirty="0" smtClean="0"/>
          </a:p>
          <a:p>
            <a:r>
              <a:rPr lang="en-US" dirty="0" smtClean="0"/>
              <a:t>Here is the roadmap of the process we’ll use to develop our strategic plan.</a:t>
            </a:r>
          </a:p>
          <a:p>
            <a:endParaRPr lang="en-US" u="sng" dirty="0" smtClean="0"/>
          </a:p>
          <a:p>
            <a:r>
              <a:rPr lang="en-US" u="sng" dirty="0" smtClean="0"/>
              <a:t>Determine where we are now:  </a:t>
            </a:r>
            <a:r>
              <a:rPr lang="en-US" dirty="0" smtClean="0"/>
              <a:t>Collect existing metrics, goals, statistics, baseline energy data, and current project efforts to achieve energy goals</a:t>
            </a:r>
          </a:p>
          <a:p>
            <a:pPr lvl="0"/>
            <a:r>
              <a:rPr lang="en-US" u="sng" dirty="0" smtClean="0"/>
              <a:t>Determine where we should be:  </a:t>
            </a:r>
            <a:r>
              <a:rPr lang="en-US" dirty="0" smtClean="0"/>
              <a:t>Assemble standardized list of mandates to include in each chapter, assemble baseline energy and water consumption data for each base</a:t>
            </a:r>
          </a:p>
          <a:p>
            <a:pPr lvl="0"/>
            <a:r>
              <a:rPr lang="en-US" u="sng" dirty="0" smtClean="0"/>
              <a:t>Determine what we are doing now</a:t>
            </a:r>
            <a:r>
              <a:rPr lang="en-US" dirty="0" smtClean="0"/>
              <a:t>:  Interview AFRC energy managers, include base-specific data for informing each interview, ask about base-specific energy initiatives and programs</a:t>
            </a:r>
          </a:p>
          <a:p>
            <a:pPr lvl="0"/>
            <a:r>
              <a:rPr lang="en-US" u="sng" dirty="0" smtClean="0"/>
              <a:t>Determine where we want to be:  </a:t>
            </a:r>
            <a:r>
              <a:rPr lang="en-US" dirty="0" smtClean="0"/>
              <a:t>At about the midpoint of the plan development, we’ll review the mandates and goals with energy leadership to finalize AFRC objectives and establish any additional metrics and goals</a:t>
            </a:r>
          </a:p>
          <a:p>
            <a:pPr lvl="0"/>
            <a:r>
              <a:rPr lang="en-US" u="sng" dirty="0" smtClean="0"/>
              <a:t>Develop strategies to get to where we want to be:  </a:t>
            </a:r>
            <a:r>
              <a:rPr lang="en-US" dirty="0" smtClean="0"/>
              <a:t>Collaborate with AFRC energy managers to develop strategies and tactics that will build on the strengths of the energy program and address challenges or barriers to program success in order to achieve AFRC energy objectives and goals</a:t>
            </a:r>
          </a:p>
          <a:p>
            <a:pPr lvl="0"/>
            <a:r>
              <a:rPr lang="en-US" u="sng" dirty="0" smtClean="0"/>
              <a:t>Collaborate</a:t>
            </a:r>
            <a:r>
              <a:rPr lang="en-US" dirty="0" smtClean="0"/>
              <a:t> with the contractor and leadership to provide updates on chapter progress, review chapters and gain consensus on the direction of the strategy.</a:t>
            </a:r>
          </a:p>
          <a:p>
            <a:pPr lvl="0"/>
            <a:r>
              <a:rPr lang="en-US" dirty="0" smtClean="0"/>
              <a:t>Publish final Executive and Comprehensive Plans</a:t>
            </a:r>
          </a:p>
          <a:p>
            <a:pPr eaLnBrk="1" hangingPunct="1">
              <a:spcBef>
                <a:spcPct val="0"/>
              </a:spcBef>
            </a:pPr>
            <a:endParaRPr lang="en-US" dirty="0" smtClean="0"/>
          </a:p>
          <a:p>
            <a:pPr lvl="0"/>
            <a:endParaRPr lang="en-US" dirty="0" smtClean="0"/>
          </a:p>
          <a:p>
            <a:pPr lvl="0"/>
            <a:endParaRPr lang="en-US" dirty="0" smtClean="0"/>
          </a:p>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E6C4570-4BE6-4534-8259-41AB9C42071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35038" y="4414838"/>
            <a:ext cx="5140325" cy="4183062"/>
          </a:xfrm>
          <a:noFill/>
          <a:ln/>
        </p:spPr>
        <p:txBody>
          <a:bodyPr lIns="93882" tIns="46942" rIns="93882" bIns="46942"/>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35038" y="4414838"/>
            <a:ext cx="5140325" cy="4183062"/>
          </a:xfrm>
          <a:noFill/>
          <a:ln/>
        </p:spPr>
        <p:txBody>
          <a:bodyPr lIns="94204" tIns="47102" rIns="94204" bIns="47102"/>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p:txBody>
          <a:bodyPr/>
          <a:lstStyle/>
          <a:p>
            <a:pPr>
              <a:defRPr/>
            </a:pPr>
            <a:fld id="{5DD36D64-0EFB-4CFF-9FDF-1ED736A9CA24}" type="slidenum">
              <a:rPr lang="en-US" smtClean="0"/>
              <a:pPr>
                <a:defRPr/>
              </a:pPr>
              <a:t>16</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5124" name="Slide Number Placeholder 3"/>
          <p:cNvSpPr>
            <a:spLocks noGrp="1"/>
          </p:cNvSpPr>
          <p:nvPr>
            <p:ph type="sldNum" sz="quarter" idx="5"/>
          </p:nvPr>
        </p:nvSpPr>
        <p:spPr/>
        <p:txBody>
          <a:bodyPr/>
          <a:lstStyle/>
          <a:p>
            <a:pPr>
              <a:defRPr/>
            </a:pPr>
            <a:fld id="{CFE93540-8094-4DA6-AA93-8A17E9F55BC6}" type="slidenum">
              <a:rPr lang="en-US" smtClean="0">
                <a:latin typeface="Arial" pitchFamily="34" charset="0"/>
              </a:rPr>
              <a:pPr>
                <a:defRPr/>
              </a:pPr>
              <a:t>18</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p:txBody>
          <a:bodyPr/>
          <a:lstStyle/>
          <a:p>
            <a:pPr>
              <a:defRPr/>
            </a:pPr>
            <a:fld id="{8906F183-B332-4F18-A6AC-2ABBF8AB0621}" type="slidenum">
              <a:rPr lang="en-US" smtClean="0"/>
              <a:pPr>
                <a:defRPr/>
              </a:pPr>
              <a:t>19</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90116" name="Slide Number Placeholder 3"/>
          <p:cNvSpPr>
            <a:spLocks noGrp="1"/>
          </p:cNvSpPr>
          <p:nvPr>
            <p:ph type="sldNum" sz="quarter" idx="5"/>
          </p:nvPr>
        </p:nvSpPr>
        <p:spPr/>
        <p:txBody>
          <a:bodyPr/>
          <a:lstStyle/>
          <a:p>
            <a:pPr>
              <a:defRPr/>
            </a:pPr>
            <a:fld id="{8F076FF9-AE0F-4306-9FE7-0FF594C690DB}" type="slidenum">
              <a:rPr lang="en-US" smtClean="0"/>
              <a:pPr>
                <a:defRPr/>
              </a:pPr>
              <a:t>20</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B79D7EA6-696B-4E8C-BED7-FB39F920A843}" type="slidenum">
              <a:rPr lang="en-US" smtClean="0">
                <a:latin typeface="Arial" pitchFamily="34" charset="0"/>
              </a:rPr>
              <a:pPr>
                <a:defRPr/>
              </a:pPr>
              <a:t>2</a:t>
            </a:fld>
            <a:endParaRPr lang="en-US" smtClean="0">
              <a:latin typeface="Arial"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935038" y="4414838"/>
            <a:ext cx="5140325" cy="4183062"/>
          </a:xfrm>
          <a:noFill/>
          <a:ln/>
        </p:spPr>
        <p:txBody>
          <a:bodyPr lIns="93892" tIns="46946" rIns="93892" bIns="46946"/>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p:txBody>
          <a:bodyPr/>
          <a:lstStyle/>
          <a:p>
            <a:pPr>
              <a:defRPr/>
            </a:pPr>
            <a:fld id="{C6A1562A-2174-4065-AEDA-344ED112A3E0}" type="slidenum">
              <a:rPr lang="en-US" smtClean="0"/>
              <a:pPr>
                <a:defRPr/>
              </a:pPr>
              <a:t>22</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spcBef>
                <a:spcPct val="0"/>
              </a:spcBef>
            </a:pPr>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smtClean="0"/>
              <a:t>All requirements subject to public notice  that exceed $25K are advertised in FedBizOpps or GSA Ebuy. This includes supplies, services, and construction.   </a:t>
            </a:r>
          </a:p>
        </p:txBody>
      </p:sp>
      <p:sp>
        <p:nvSpPr>
          <p:cNvPr id="4" name="Slide Number Placeholder 3"/>
          <p:cNvSpPr>
            <a:spLocks noGrp="1"/>
          </p:cNvSpPr>
          <p:nvPr>
            <p:ph type="sldNum" sz="quarter" idx="5"/>
          </p:nvPr>
        </p:nvSpPr>
        <p:spPr/>
        <p:txBody>
          <a:bodyPr/>
          <a:lstStyle/>
          <a:p>
            <a:pPr>
              <a:defRPr/>
            </a:pPr>
            <a:fld id="{01DA6A7E-12C7-468E-B62C-42186844C1D1}" type="slidenum">
              <a:rPr lang="en-US" smtClean="0"/>
              <a:pPr>
                <a:defRPr/>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02ECA5C9-A3CA-4BF6-B0E1-374AB84CF837}" type="slidenum">
              <a:rPr lang="en-US" smtClean="0">
                <a:latin typeface="Arial" pitchFamily="34" charset="0"/>
              </a:rPr>
              <a:pPr>
                <a:defRPr/>
              </a:pPr>
              <a:t>3</a:t>
            </a:fld>
            <a:endParaRPr lang="en-US" smtClean="0">
              <a:latin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lgn="just">
              <a:defRPr/>
            </a:pPr>
            <a:r>
              <a:rPr lang="en-US" dirty="0" smtClean="0"/>
              <a:t>From an operational perspective, the Air Force Reserve Command is one of ten MAJCOMs. We were one of 9 MAJCOMs until the recent addition of Global Strike Command (P). AFRC is in the center of this slide, not because we’re the center of the universe, but because we have a direct relationship with every single one of them. </a:t>
            </a:r>
          </a:p>
          <a:p>
            <a:pPr algn="just">
              <a:defRPr/>
            </a:pPr>
            <a:endParaRPr lang="en-US" dirty="0" smtClean="0"/>
          </a:p>
          <a:p>
            <a:pPr algn="just">
              <a:defRPr/>
            </a:pPr>
            <a:r>
              <a:rPr lang="en-US" dirty="0" smtClean="0"/>
              <a:t>We organize, train and equip based on the requirements we receive from the various commands. We respond to MAJCOMs requirements passed down from the COCOMs that ultimately support the </a:t>
            </a:r>
            <a:r>
              <a:rPr lang="en-US" dirty="0" err="1" smtClean="0"/>
              <a:t>warfighter</a:t>
            </a:r>
            <a:r>
              <a:rPr lang="en-US" dirty="0" smtClean="0"/>
              <a:t> in the field. </a:t>
            </a:r>
          </a:p>
          <a:p>
            <a:pPr>
              <a:defRPr/>
            </a:pPr>
            <a:endParaRPr lang="en-US" dirty="0" smtClean="0"/>
          </a:p>
          <a:p>
            <a:pPr>
              <a:defRPr/>
            </a:pPr>
            <a:endParaRPr lang="en-US" dirty="0"/>
          </a:p>
        </p:txBody>
      </p:sp>
      <p:sp>
        <p:nvSpPr>
          <p:cNvPr id="91140" name="Slide Number Placeholder 3"/>
          <p:cNvSpPr>
            <a:spLocks noGrp="1"/>
          </p:cNvSpPr>
          <p:nvPr>
            <p:ph type="sldNum" sz="quarter" idx="5"/>
          </p:nvPr>
        </p:nvSpPr>
        <p:spPr/>
        <p:txBody>
          <a:bodyPr/>
          <a:lstStyle/>
          <a:p>
            <a:pPr>
              <a:defRPr/>
            </a:pPr>
            <a:fld id="{18C3FDB1-CDCA-4AC5-B128-B42D1B56D489}" type="slidenum">
              <a:rPr lang="en-US" smtClean="0">
                <a:latin typeface="Arial" pitchFamily="34" charset="0"/>
              </a:rPr>
              <a:pPr>
                <a:def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5B0CC5D1-372E-483C-A585-B8086650D06E}" type="slidenum">
              <a:rPr lang="en-US" smtClean="0">
                <a:latin typeface="Arial" pitchFamily="34" charset="0"/>
              </a:rPr>
              <a:pPr>
                <a:defRPr/>
              </a:pPr>
              <a:t>5</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xfrm>
            <a:off x="549275" y="4346575"/>
            <a:ext cx="5829300" cy="4646613"/>
          </a:xfrm>
          <a:ln/>
        </p:spPr>
        <p:txBody>
          <a:bodyPr lIns="91551" tIns="45780" rIns="91551" bIns="45780"/>
          <a:lstStyle/>
          <a:p>
            <a:pPr algn="just">
              <a:tabLst>
                <a:tab pos="230777" algn="l"/>
              </a:tabLst>
              <a:defRPr/>
            </a:pPr>
            <a:r>
              <a:rPr lang="en-US" dirty="0" smtClean="0"/>
              <a:t>Just a quick snapshot.  Here’s where we are.  We host at 9 places and we are tenants at 1 Navy installation (</a:t>
            </a:r>
            <a:r>
              <a:rPr lang="en-US" dirty="0" err="1" smtClean="0"/>
              <a:t>Carswell</a:t>
            </a:r>
            <a:r>
              <a:rPr lang="en-US" dirty="0" smtClean="0"/>
              <a:t>) 1 Army installation (Pope) 1 ANG installation (</a:t>
            </a:r>
            <a:r>
              <a:rPr lang="en-US" dirty="0" err="1" smtClean="0"/>
              <a:t>Portalnd</a:t>
            </a:r>
            <a:r>
              <a:rPr lang="en-US" dirty="0" smtClean="0"/>
              <a:t>) and 47 Air Force installations.  We also occupy 8 miscellaneous locations to include the Academy, Brooks, Denver, </a:t>
            </a:r>
            <a:r>
              <a:rPr lang="en-US" dirty="0" err="1" smtClean="0"/>
              <a:t>Minn</a:t>
            </a:r>
            <a:r>
              <a:rPr lang="en-US" dirty="0" smtClean="0"/>
              <a:t> St. Paul </a:t>
            </a:r>
            <a:r>
              <a:rPr lang="en-US" dirty="0" err="1" smtClean="0"/>
              <a:t>O’Club</a:t>
            </a:r>
            <a:r>
              <a:rPr lang="en-US" dirty="0" smtClean="0"/>
              <a:t> Annex, Ok City, Rosecrans Memorial Airport, </a:t>
            </a:r>
            <a:r>
              <a:rPr lang="en-US" dirty="0" err="1" smtClean="0"/>
              <a:t>Starvaggi</a:t>
            </a:r>
            <a:r>
              <a:rPr lang="en-US" dirty="0" smtClean="0"/>
              <a:t> Training Site and Tucson IAP, and 4 ranges.  </a:t>
            </a:r>
          </a:p>
          <a:p>
            <a:pPr algn="just">
              <a:tabLst>
                <a:tab pos="230777" algn="l"/>
              </a:tabLst>
              <a:defRPr/>
            </a:pPr>
            <a:endParaRPr lang="en-US" dirty="0" smtClean="0"/>
          </a:p>
          <a:p>
            <a:pPr algn="just">
              <a:tabLst>
                <a:tab pos="230777" algn="l"/>
              </a:tabLst>
              <a:defRPr/>
            </a:pPr>
            <a:r>
              <a:rPr lang="en-US" dirty="0" smtClean="0"/>
              <a:t>9 Host, 1 Navy, 1 Army, 1 ANG, 47 AF tenant, 8 Misc and 4 Ranges – Total 71</a:t>
            </a:r>
          </a:p>
          <a:p>
            <a:pPr algn="just">
              <a:tabLst>
                <a:tab pos="230777" algn="l"/>
              </a:tabLst>
              <a:defRPr/>
            </a:pPr>
            <a:endParaRPr lang="en-US" sz="1000" dirty="0"/>
          </a:p>
          <a:p>
            <a:pPr algn="just">
              <a:tabLst>
                <a:tab pos="230777" algn="l"/>
              </a:tabLst>
              <a:defRPr/>
            </a:pPr>
            <a:r>
              <a:rPr lang="en-US" sz="1000" dirty="0"/>
              <a:t>Dobbins ARB, Grissom ARB, Homestead ARB, March ARB, Westover ARB, </a:t>
            </a:r>
            <a:r>
              <a:rPr lang="en-US" sz="1000" dirty="0" err="1"/>
              <a:t>Minn</a:t>
            </a:r>
            <a:r>
              <a:rPr lang="en-US" sz="1000" dirty="0"/>
              <a:t>-St Paul IAP ARS, Niagara Falls IAP ARS, Pittsburgh IAP ARS and Youngstown-Warren ARS</a:t>
            </a:r>
          </a:p>
          <a:p>
            <a:pPr marL="230777" indent="-230777">
              <a:tabLst>
                <a:tab pos="230777" algn="l"/>
              </a:tabLst>
              <a:defRPr/>
            </a:pPr>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18517E01-EE5A-4EFD-BF96-CA8F760BEBAF}" type="slidenum">
              <a:rPr lang="en-US" smtClean="0">
                <a:latin typeface="Arial" pitchFamily="34" charset="0"/>
              </a:rPr>
              <a:pPr>
                <a:defRPr/>
              </a:pPr>
              <a:t>6</a:t>
            </a:fld>
            <a:endParaRPr lang="en-US"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35038" y="4414838"/>
            <a:ext cx="5140325" cy="4183062"/>
          </a:xfrm>
          <a:noFill/>
          <a:ln/>
        </p:spPr>
        <p:txBody>
          <a:bodyPr lIns="94577" tIns="47290" rIns="94577" bIns="47290"/>
          <a:lstStyle/>
          <a:p>
            <a:pPr eaLnBrk="1" hangingPunct="1">
              <a:spcBef>
                <a:spcPct val="0"/>
              </a:spcBef>
            </a:pPr>
            <a:endParaRPr lang="en-US" sz="1400" b="1"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35038" y="4414838"/>
            <a:ext cx="5140325" cy="4183062"/>
          </a:xfrm>
          <a:noFill/>
          <a:ln/>
        </p:spPr>
        <p:txBody>
          <a:bodyPr lIns="93882" tIns="46942" rIns="93882" bIns="46942"/>
          <a:lstStyle/>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xfrm>
            <a:off x="934721" y="4414177"/>
            <a:ext cx="5140960" cy="4184993"/>
          </a:xfrm>
          <a:noFill/>
        </p:spPr>
        <p:txBody>
          <a:bodyPr wrap="square" lIns="94208" tIns="47105" rIns="94208" bIns="47105" numCol="1" anchor="t" anchorCtr="0" compatLnSpc="1">
            <a:prstTxWarp prst="textNoShape">
              <a:avLst/>
            </a:prstTxWarp>
          </a:bodyPr>
          <a:lstStyle/>
          <a:p>
            <a:pPr algn="just">
              <a:defRPr/>
            </a:pPr>
            <a:r>
              <a:rPr lang="en-US" dirty="0" smtClean="0"/>
              <a:t>Energy availability and management is critical to Air Force readiness. Energy enables the Air Force to deliver its designed capabilities without unacceptable delay and is essential for successful execution of the mission. From installation infrastructure to aviation operations, energy provides the Air Force with the power it needs to perform.</a:t>
            </a:r>
          </a:p>
          <a:p>
            <a:pPr algn="just">
              <a:defRPr/>
            </a:pPr>
            <a:endParaRPr lang="en-US" dirty="0" smtClean="0"/>
          </a:p>
          <a:p>
            <a:pPr algn="just">
              <a:defRPr/>
            </a:pPr>
            <a:r>
              <a:rPr lang="en-US" dirty="0" smtClean="0"/>
              <a:t>Energy availability and security impacts all Air Force missions, operations, and organizations, and is necessary for the support of Air Force priorities. Energy enables the Air Force to develop and care for airmen and families in training and daily living. The Air Force must have reliable energy supplies to meet the demands of the overseas contingency operations and protect our nation from emerging threats. Though there is no silver bullet solution for reducing energy dependence in day-to-day operations, the Air Force is dedicated to integrating energy management across mission areas and implementing a portfolio of renewable and alternative energy projects that will enhance the Air Force’s energy security.</a:t>
            </a:r>
          </a:p>
          <a:p>
            <a:pPr algn="just">
              <a:defRPr/>
            </a:pPr>
            <a:endParaRPr lang="en-US" dirty="0" smtClean="0"/>
          </a:p>
          <a:p>
            <a:pPr algn="just">
              <a:defRPr/>
            </a:pPr>
            <a:r>
              <a:rPr lang="en-US" dirty="0" smtClean="0"/>
              <a:t>Energy flows throughout the Air Force, whether it is from well-to-wing, grid-to-buildings, or well-to-wheel. Energy flows are critical to chart so that all Air Force personnel and leadership understand the channels through which their operational capabilities are established.  From the acquisition of jet fuel to the transmission of electricity to installations, energy flows in Air Force operations are a complex network of supply-and-demand chains that are potentially vulnerable to disruption and have serious implications for national security.  Whether on the ground, in the air, or up in space, energy use pervades Air Force operations. Energy management is critical to sustaining Air Force mission readiness. From utilizing flight simulators for training to applying space satellites (i.e., global positioning systems) for flight route configuration, the Air Force can reduce its energy use across platforms.</a:t>
            </a:r>
          </a:p>
          <a:p>
            <a:pPr algn="just">
              <a:defRP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6E42217A-436D-46B3-ACD0-9CA78C4DCF7B}" type="slidenum">
              <a:rPr lang="en-US" smtClean="0"/>
              <a:pPr>
                <a:defRPr/>
              </a:pPr>
              <a:t>9</a:t>
            </a:fld>
            <a:endParaRPr lang="en-US" smtClean="0"/>
          </a:p>
        </p:txBody>
      </p:sp>
      <p:sp>
        <p:nvSpPr>
          <p:cNvPr id="61443" name="Rectangle 2"/>
          <p:cNvSpPr>
            <a:spLocks noGrp="1" noRot="1" noChangeAspect="1" noChangeArrowheads="1" noTextEdit="1"/>
          </p:cNvSpPr>
          <p:nvPr>
            <p:ph type="sldImg"/>
          </p:nvPr>
        </p:nvSpPr>
        <p:spPr bwMode="auto">
          <a:xfrm>
            <a:off x="1182688" y="696913"/>
            <a:ext cx="4649787" cy="3487737"/>
          </a:xfrm>
          <a:noFill/>
          <a:ln>
            <a:solidFill>
              <a:srgbClr val="000000"/>
            </a:solidFill>
            <a:miter lim="800000"/>
            <a:headEnd/>
            <a:tailEnd/>
          </a:ln>
        </p:spPr>
      </p:sp>
      <p:sp>
        <p:nvSpPr>
          <p:cNvPr id="61444" name="Rectangle 3"/>
          <p:cNvSpPr>
            <a:spLocks noGrp="1" noChangeArrowheads="1"/>
          </p:cNvSpPr>
          <p:nvPr>
            <p:ph type="body" idx="1"/>
          </p:nvPr>
        </p:nvSpPr>
        <p:spPr bwMode="auto">
          <a:xfrm>
            <a:off x="936626" y="4416426"/>
            <a:ext cx="5137150" cy="4183063"/>
          </a:xfrm>
          <a:noFill/>
        </p:spPr>
        <p:txBody>
          <a:bodyPr wrap="square" numCol="1" anchor="t" anchorCtr="0" compatLnSpc="1">
            <a:prstTxWarp prst="textNoShape">
              <a:avLst/>
            </a:prstTxWarp>
            <a:normAutofit/>
          </a:bodyPr>
          <a:lstStyle/>
          <a:p>
            <a:pPr eaLnBrk="1" hangingPunct="1">
              <a:spcAft>
                <a:spcPts val="1152"/>
              </a:spcAft>
            </a:pPr>
            <a:r>
              <a:rPr lang="en-US" dirty="0" smtClean="0"/>
              <a:t>This is THE facility energy scorecard for AFRC.   It demonstrates our progress toward meeting the goal of reducing our energy intensity (measured in BTUs/SF) 30% by 2015 using a baseline of FY03.  As you can see, in FY10 AFRC has fallen below the straight line depiction of annual targets to reach the ultimate goal.  The overall AF scorecard has a similar shape.  In FY10, the AF fell short of the line as well, coming in at 14.8%. </a:t>
            </a:r>
          </a:p>
          <a:p>
            <a:pPr eaLnBrk="1" hangingPunct="1">
              <a:spcAft>
                <a:spcPts val="1152"/>
              </a:spcAft>
            </a:pPr>
            <a:r>
              <a:rPr lang="en-US" dirty="0" smtClean="0"/>
              <a:t>We have forecasted FY11 based on first quarter data, but are awaiting the projections of future years from the contractor doing our Infrastructure Strategic Plan.</a:t>
            </a:r>
          </a:p>
          <a:p>
            <a:pPr eaLnBrk="1" hangingPunct="1">
              <a:spcAft>
                <a:spcPts val="1152"/>
              </a:spcAft>
            </a:pPr>
            <a:r>
              <a:rPr lang="en-US" dirty="0" smtClean="0"/>
              <a:t>While we’re talking about the future forecast, it’s important to note that when the current ARPC property comes off AFRC’s real property records, it will change our overall energy intensity.  It will result in a spike of about 2% trending upwards!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hangingPunct="0">
              <a:defRPr/>
            </a:pPr>
            <a:endParaRPr lang="en-US">
              <a:cs typeface="+mn-cs"/>
            </a:endParaRPr>
          </a:p>
        </p:txBody>
      </p:sp>
      <p:sp>
        <p:nvSpPr>
          <p:cNvPr id="4" name="Text Box 5"/>
          <p:cNvSpPr txBox="1">
            <a:spLocks noChangeArrowheads="1"/>
          </p:cNvSpPr>
          <p:nvPr userDrawn="1"/>
        </p:nvSpPr>
        <p:spPr bwMode="auto">
          <a:xfrm>
            <a:off x="1219200" y="268288"/>
            <a:ext cx="7924800" cy="646112"/>
          </a:xfrm>
          <a:prstGeom prst="rect">
            <a:avLst/>
          </a:prstGeom>
          <a:noFill/>
          <a:ln w="9525">
            <a:noFill/>
            <a:miter lim="800000"/>
            <a:headEnd/>
            <a:tailEnd/>
          </a:ln>
          <a:effectLst/>
        </p:spPr>
        <p:txBody>
          <a:bodyPr>
            <a:spAutoFit/>
          </a:bodyPr>
          <a:lstStyle/>
          <a:p>
            <a:pPr algn="ctr" eaLnBrk="0" hangingPunct="0">
              <a:defRPr/>
            </a:pPr>
            <a:r>
              <a:rPr lang="en-US" sz="3600" b="1" i="1" dirty="0">
                <a:cs typeface="+mn-cs"/>
              </a:rPr>
              <a:t>United States Air Force Reserve</a:t>
            </a:r>
          </a:p>
        </p:txBody>
      </p:sp>
      <p:sp>
        <p:nvSpPr>
          <p:cNvPr id="5" name="Rectangle 4"/>
          <p:cNvSpPr>
            <a:spLocks noChangeArrowheads="1"/>
          </p:cNvSpPr>
          <p:nvPr userDrawn="1"/>
        </p:nvSpPr>
        <p:spPr bwMode="auto">
          <a:xfrm>
            <a:off x="0" y="6465888"/>
            <a:ext cx="9144000" cy="338137"/>
          </a:xfrm>
          <a:prstGeom prst="rect">
            <a:avLst/>
          </a:prstGeom>
          <a:noFill/>
          <a:ln w="9525">
            <a:noFill/>
            <a:miter lim="800000"/>
            <a:headEnd/>
            <a:tailEnd/>
          </a:ln>
          <a:effectLst/>
        </p:spPr>
        <p:txBody>
          <a:bodyPr anchor="ctr">
            <a:spAutoFit/>
          </a:bodyPr>
          <a:lstStyle/>
          <a:p>
            <a:pPr algn="ctr" eaLnBrk="0" hangingPunct="0">
              <a:tabLst>
                <a:tab pos="2743200" algn="ctr"/>
                <a:tab pos="5486400" algn="r"/>
              </a:tabLst>
              <a:defRPr/>
            </a:pPr>
            <a:r>
              <a:rPr lang="en-US" sz="1600" b="1" i="1" dirty="0">
                <a:solidFill>
                  <a:srgbClr val="000066"/>
                </a:solidFill>
                <a:latin typeface="Century Schoolbook" pitchFamily="18" charset="0"/>
                <a:ea typeface="Times New Roman" pitchFamily="18" charset="0"/>
                <a:cs typeface="Tahoma" pitchFamily="34" charset="0"/>
              </a:rPr>
              <a:t>Fly, Fight and Win…</a:t>
            </a:r>
            <a:endParaRPr lang="en-US" sz="1600" b="1" i="1" dirty="0">
              <a:solidFill>
                <a:srgbClr val="000066"/>
              </a:solidFill>
              <a:latin typeface="Century Schoolbook" pitchFamily="18" charset="0"/>
              <a:cs typeface="+mn-cs"/>
            </a:endParaRPr>
          </a:p>
        </p:txBody>
      </p:sp>
      <p:sp>
        <p:nvSpPr>
          <p:cNvPr id="6" name="Text Box 3"/>
          <p:cNvSpPr txBox="1">
            <a:spLocks noChangeArrowheads="1"/>
          </p:cNvSpPr>
          <p:nvPr userDrawn="1"/>
        </p:nvSpPr>
        <p:spPr bwMode="auto">
          <a:xfrm>
            <a:off x="1270000" y="990600"/>
            <a:ext cx="65532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b="1" i="1" dirty="0">
                <a:latin typeface="Century Schoolbook" pitchFamily="18" charset="0"/>
                <a:cs typeface="+mn-cs"/>
              </a:rPr>
              <a:t>I n t e g r </a:t>
            </a:r>
            <a:r>
              <a:rPr lang="en-US" sz="2000" b="1" i="1" dirty="0" err="1">
                <a:latin typeface="Century Schoolbook" pitchFamily="18" charset="0"/>
                <a:cs typeface="+mn-cs"/>
              </a:rPr>
              <a:t>i</a:t>
            </a:r>
            <a:r>
              <a:rPr lang="en-US" sz="2000" b="1" i="1" dirty="0">
                <a:latin typeface="Century Schoolbook" pitchFamily="18" charset="0"/>
                <a:cs typeface="+mn-cs"/>
              </a:rPr>
              <a:t> t y  -  S e r v </a:t>
            </a:r>
            <a:r>
              <a:rPr lang="en-US" sz="2000" b="1" i="1" dirty="0" err="1">
                <a:latin typeface="Century Schoolbook" pitchFamily="18" charset="0"/>
                <a:cs typeface="+mn-cs"/>
              </a:rPr>
              <a:t>i</a:t>
            </a:r>
            <a:r>
              <a:rPr lang="en-US" sz="2000" b="1" i="1" dirty="0">
                <a:latin typeface="Century Schoolbook" pitchFamily="18" charset="0"/>
                <a:cs typeface="+mn-cs"/>
              </a:rPr>
              <a:t> c e  -  E x c e l </a:t>
            </a:r>
            <a:r>
              <a:rPr lang="en-US" sz="2000" b="1" i="1" dirty="0" err="1">
                <a:latin typeface="Century Schoolbook" pitchFamily="18" charset="0"/>
                <a:cs typeface="+mn-cs"/>
              </a:rPr>
              <a:t>l</a:t>
            </a:r>
            <a:r>
              <a:rPr lang="en-US" sz="2000" b="1" i="1" dirty="0">
                <a:latin typeface="Century Schoolbook" pitchFamily="18" charset="0"/>
                <a:cs typeface="+mn-cs"/>
              </a:rPr>
              <a:t> e n c e</a:t>
            </a:r>
          </a:p>
        </p:txBody>
      </p:sp>
      <p:pic>
        <p:nvPicPr>
          <p:cNvPr id="7" name="Picture 13" descr="afsymbol"/>
          <p:cNvPicPr>
            <a:picLocks noChangeAspect="1" noChangeArrowheads="1"/>
          </p:cNvPicPr>
          <p:nvPr userDrawn="1"/>
        </p:nvPicPr>
        <p:blipFill>
          <a:blip r:embed="rId2" cstate="print"/>
          <a:srcRect/>
          <a:stretch>
            <a:fillRect/>
          </a:stretch>
        </p:blipFill>
        <p:spPr bwMode="auto">
          <a:xfrm>
            <a:off x="419100" y="3352800"/>
            <a:ext cx="3744913" cy="2951163"/>
          </a:xfrm>
          <a:prstGeom prst="rect">
            <a:avLst/>
          </a:prstGeom>
          <a:noFill/>
          <a:ln w="9525">
            <a:noFill/>
            <a:miter lim="800000"/>
            <a:headEnd/>
            <a:tailEnd/>
          </a:ln>
        </p:spPr>
      </p:pic>
      <p:sp>
        <p:nvSpPr>
          <p:cNvPr id="50191" name="Rectangle 15"/>
          <p:cNvSpPr>
            <a:spLocks noGrp="1" noChangeArrowheads="1"/>
          </p:cNvSpPr>
          <p:nvPr>
            <p:ph type="ctrTitle"/>
          </p:nvPr>
        </p:nvSpPr>
        <p:spPr>
          <a:xfrm>
            <a:off x="276226" y="1524000"/>
            <a:ext cx="8486775" cy="1600200"/>
          </a:xfrm>
        </p:spPr>
        <p:txBody>
          <a:bodyPr/>
          <a:lstStyle>
            <a:lvl1pPr>
              <a:defRPr sz="4400" i="0"/>
            </a:lvl1pPr>
          </a:lstStyle>
          <a:p>
            <a:r>
              <a:rPr lang="en-US"/>
              <a:t>Click to edit Master title style</a:t>
            </a:r>
          </a:p>
        </p:txBody>
      </p:sp>
      <p:sp>
        <p:nvSpPr>
          <p:cNvPr id="8"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F63D799D-D8A7-4756-BF6C-79DDAA6887AE}" type="slidenum">
              <a:rPr lang="en-US"/>
              <a:pPr>
                <a:defRPr/>
              </a:pPr>
              <a:t>‹#›</a:t>
            </a:fld>
            <a:endParaRPr lang="en-US">
              <a:solidFill>
                <a:schemeClr val="bg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276225" y="1504950"/>
            <a:ext cx="8397875" cy="47434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p:txBody>
          <a:bodyPr/>
          <a:lstStyle>
            <a:lvl1pPr>
              <a:defRPr/>
            </a:lvl1pPr>
          </a:lstStyle>
          <a:p>
            <a:pPr>
              <a:defRPr/>
            </a:pPr>
            <a:fld id="{B64B867F-CD55-4D8E-A4BA-8846416963B3}" type="slidenum">
              <a:rPr lang="en-US"/>
              <a:pPr>
                <a:defRPr/>
              </a:pPr>
              <a:t>‹#›</a:t>
            </a:fld>
            <a:endParaRPr lang="en-US">
              <a:solidFill>
                <a:schemeClr val="bg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6" y="76200"/>
            <a:ext cx="6246813" cy="6172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sldNum" sz="quarter" idx="10"/>
          </p:nvPr>
        </p:nvSpPr>
        <p:spPr/>
        <p:txBody>
          <a:bodyPr/>
          <a:lstStyle>
            <a:lvl1pPr>
              <a:defRPr/>
            </a:lvl1pPr>
          </a:lstStyle>
          <a:p>
            <a:pPr>
              <a:defRPr/>
            </a:pPr>
            <a:fld id="{7812479F-D8EE-4716-B8DE-A71AFDFE4D10}" type="slidenum">
              <a:rPr lang="en-US"/>
              <a:pPr>
                <a:defRPr/>
              </a:pPr>
              <a:t>‹#›</a:t>
            </a:fld>
            <a:endParaRPr lang="en-US">
              <a:solidFill>
                <a:schemeClr val="bg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pPr>
              <a:defRPr/>
            </a:pPr>
            <a:endParaRPr lang="en-US"/>
          </a:p>
        </p:txBody>
      </p:sp>
      <p:sp>
        <p:nvSpPr>
          <p:cNvPr id="3" name="Rectangle 1028"/>
          <p:cNvSpPr>
            <a:spLocks noGrp="1" noChangeArrowheads="1"/>
          </p:cNvSpPr>
          <p:nvPr>
            <p:ph type="sldNum" sz="quarter" idx="11"/>
          </p:nvPr>
        </p:nvSpPr>
        <p:spPr>
          <a:ln/>
        </p:spPr>
        <p:txBody>
          <a:bodyPr/>
          <a:lstStyle>
            <a:lvl1pPr>
              <a:defRPr/>
            </a:lvl1pPr>
          </a:lstStyle>
          <a:p>
            <a:pPr>
              <a:defRPr/>
            </a:pPr>
            <a:fld id="{CEF3427E-9120-4F6E-8480-A6C001A8993B}" type="slidenum">
              <a:rPr lang="en-US"/>
              <a:pPr>
                <a:defRPr/>
              </a:pPr>
              <a:t>‹#›</a:t>
            </a:fld>
            <a:endParaRPr lang="en-US">
              <a:solidFill>
                <a:schemeClr val="bg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02474"/>
            <a:ext cx="9144000" cy="457200"/>
          </a:xfrm>
        </p:spPr>
        <p:txBody>
          <a:bodyPr/>
          <a:lstStyle>
            <a:lvl1pPr>
              <a:defRPr sz="2800" i="1"/>
            </a:lvl1pPr>
          </a:lstStyle>
          <a:p>
            <a:r>
              <a:rPr lang="en-US" dirty="0" smtClean="0"/>
              <a:t>Click to edit Master title style</a:t>
            </a:r>
            <a:endParaRPr lang="en-US" dirty="0"/>
          </a:p>
        </p:txBody>
      </p:sp>
      <p:sp>
        <p:nvSpPr>
          <p:cNvPr id="3"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0841725B-AA0C-4DD6-95B1-39E100422F57}" type="slidenum">
              <a:rPr lang="en-US"/>
              <a:pPr>
                <a:defRPr/>
              </a:pPr>
              <a:t>‹#›</a:t>
            </a:fld>
            <a:endParaRPr lang="en-US">
              <a:solidFill>
                <a:schemeClr val="bg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2025"/>
          </a:xfrm>
          <a:prstGeom prst="rect">
            <a:avLst/>
          </a:prstGeom>
        </p:spPr>
        <p:txBody>
          <a:bodyPr/>
          <a:lstStyle/>
          <a:p>
            <a:r>
              <a:rPr lang="en-US" dirty="0" smtClean="0"/>
              <a:t>Click to edit Master title style</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31913" y="0"/>
            <a:ext cx="7086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00102" y="1536700"/>
            <a:ext cx="8131175" cy="4324350"/>
          </a:xfrm>
          <a:prstGeom prst="rect">
            <a:avLst/>
          </a:prstGeom>
        </p:spPr>
        <p:txBody>
          <a:bodyPr/>
          <a:lstStyle/>
          <a:p>
            <a:pPr lvl="0"/>
            <a:endParaRPr lang="en-US" noProof="0"/>
          </a:p>
        </p:txBody>
      </p:sp>
      <p:sp>
        <p:nvSpPr>
          <p:cNvPr id="4" name="Rectangle 1027"/>
          <p:cNvSpPr>
            <a:spLocks noGrp="1" noChangeArrowheads="1"/>
          </p:cNvSpPr>
          <p:nvPr>
            <p:ph type="dt" sz="half" idx="10"/>
          </p:nvPr>
        </p:nvSpPr>
        <p:spPr/>
        <p:txBody>
          <a:bodyPr/>
          <a:lstStyle>
            <a:lvl1pPr>
              <a:defRPr/>
            </a:lvl1pPr>
          </a:lstStyle>
          <a:p>
            <a:pPr>
              <a:defRPr/>
            </a:pPr>
            <a:fld id="{394D513E-B305-450A-9B16-C7B04086EDE3}" type="datetime1">
              <a:rPr lang="en-US" smtClean="0"/>
              <a:pPr>
                <a:defRPr/>
              </a:pPr>
              <a:t>6/8/2011</a:t>
            </a:fld>
            <a:endParaRPr lang="en-US"/>
          </a:p>
        </p:txBody>
      </p:sp>
      <p:sp>
        <p:nvSpPr>
          <p:cNvPr id="5" name="Rectangle 1028"/>
          <p:cNvSpPr>
            <a:spLocks noGrp="1" noChangeArrowheads="1"/>
          </p:cNvSpPr>
          <p:nvPr>
            <p:ph type="sldNum" sz="quarter" idx="11"/>
          </p:nvPr>
        </p:nvSpPr>
        <p:spPr/>
        <p:txBody>
          <a:bodyPr/>
          <a:lstStyle>
            <a:lvl1pPr>
              <a:defRPr/>
            </a:lvl1pPr>
          </a:lstStyle>
          <a:p>
            <a:pPr>
              <a:defRPr/>
            </a:pPr>
            <a:fld id="{A977B9D8-AACB-4A52-A34C-4D2B85AFF2E8}" type="slidenum">
              <a:rPr lang="en-US"/>
              <a:pPr>
                <a:defRPr/>
              </a:pPr>
              <a:t>‹#›</a:t>
            </a:fld>
            <a:endParaRPr lang="en-US" dirty="0">
              <a:solidFill>
                <a:schemeClr val="bg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225" y="1504950"/>
            <a:ext cx="8397875" cy="47434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4" name="Rectangle 1027"/>
          <p:cNvSpPr>
            <a:spLocks noGrp="1" noChangeArrowheads="1"/>
          </p:cNvSpPr>
          <p:nvPr>
            <p:ph type="dt" sz="half" idx="10"/>
          </p:nvPr>
        </p:nvSpPr>
        <p:spPr/>
        <p:txBody>
          <a:bodyPr/>
          <a:lstStyle>
            <a:lvl1pPr>
              <a:defRPr/>
            </a:lvl1pPr>
          </a:lstStyle>
          <a:p>
            <a:pPr>
              <a:defRPr/>
            </a:pPr>
            <a:r>
              <a:rPr lang="en-US" smtClean="0"/>
              <a:t>DRAFT</a:t>
            </a:r>
            <a:endParaRPr lang="en-US"/>
          </a:p>
        </p:txBody>
      </p:sp>
      <p:sp>
        <p:nvSpPr>
          <p:cNvPr id="5" name="Rectangle 1028"/>
          <p:cNvSpPr>
            <a:spLocks noGrp="1" noChangeArrowheads="1"/>
          </p:cNvSpPr>
          <p:nvPr>
            <p:ph type="sldNum" sz="quarter" idx="11"/>
          </p:nvPr>
        </p:nvSpPr>
        <p:spPr/>
        <p:txBody>
          <a:bodyPr/>
          <a:lstStyle>
            <a:lvl1pPr>
              <a:defRPr/>
            </a:lvl1pPr>
          </a:lstStyle>
          <a:p>
            <a:pPr>
              <a:defRPr/>
            </a:pPr>
            <a:fld id="{DC771D3B-3825-426D-B925-29098358D5F8}" type="slidenum">
              <a:rPr lang="en-US"/>
              <a:pPr>
                <a:defRPr/>
              </a:pPr>
              <a:t>‹#›</a:t>
            </a:fld>
            <a:endParaRPr lang="en-US">
              <a:solidFill>
                <a:schemeClr val="bg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a:ln/>
        </p:spPr>
        <p:txBody>
          <a:bodyPr/>
          <a:lstStyle>
            <a:lvl1pPr>
              <a:defRPr/>
            </a:lvl1pPr>
          </a:lstStyle>
          <a:p>
            <a:pPr>
              <a:defRPr/>
            </a:pPr>
            <a:endParaRPr lang="en-US"/>
          </a:p>
        </p:txBody>
      </p:sp>
      <p:sp>
        <p:nvSpPr>
          <p:cNvPr id="5" name="Rectangle 1028"/>
          <p:cNvSpPr>
            <a:spLocks noGrp="1" noChangeArrowheads="1"/>
          </p:cNvSpPr>
          <p:nvPr>
            <p:ph type="sldNum" sz="quarter" idx="11"/>
          </p:nvPr>
        </p:nvSpPr>
        <p:spPr>
          <a:ln/>
        </p:spPr>
        <p:txBody>
          <a:bodyPr/>
          <a:lstStyle>
            <a:lvl1pPr>
              <a:defRPr/>
            </a:lvl1pPr>
          </a:lstStyle>
          <a:p>
            <a:pPr>
              <a:defRPr/>
            </a:pPr>
            <a:fld id="{CD41AEC5-CF1E-4515-ADD1-0AA7CAA9FEA0}" type="slidenum">
              <a:rPr lang="en-US"/>
              <a:pPr>
                <a:defRPr/>
              </a:pPr>
              <a:t>‹#›</a:t>
            </a:fld>
            <a:endParaRPr lang="en-US">
              <a:solidFill>
                <a:schemeClr val="bg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6224" y="1504950"/>
            <a:ext cx="4122739" cy="4743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5" y="1504950"/>
            <a:ext cx="4122737" cy="4743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5"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B5E32E5F-4844-48AA-AC09-C9AAE3715373}" type="slidenum">
              <a:rPr lang="en-US"/>
              <a:pPr>
                <a:defRPr/>
              </a:pPr>
              <a:t>‹#›</a:t>
            </a:fld>
            <a:endParaRPr lang="en-US">
              <a:solidFill>
                <a:schemeClr val="bg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7"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20FB4942-1171-4320-A293-D7D29603471E}" type="slidenum">
              <a:rPr lang="en-US"/>
              <a:pPr>
                <a:defRPr/>
              </a:pPr>
              <a:t>‹#›</a:t>
            </a:fld>
            <a:endParaRPr lang="en-US">
              <a:solidFill>
                <a:schemeClr val="bg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756A849F-B145-40F2-AD52-38EAB9981E13}" type="slidenum">
              <a:rPr lang="en-US"/>
              <a:pPr>
                <a:defRPr/>
              </a:pPr>
              <a:t>‹#›</a:t>
            </a:fld>
            <a:endParaRPr lang="en-US">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0" y="457200"/>
            <a:ext cx="9144000" cy="457200"/>
          </a:xfrm>
        </p:spPr>
        <p:txBody>
          <a:bodyPr/>
          <a:lstStyle>
            <a:lvl1pPr>
              <a:defRPr sz="3200" i="1"/>
            </a:lvl1pPr>
          </a:lstStyle>
          <a:p>
            <a:r>
              <a:rPr lang="en-US" dirty="0" smtClean="0"/>
              <a:t>Click to edit Master title style</a:t>
            </a:r>
            <a:endParaRPr lang="en-US" dirty="0"/>
          </a:p>
        </p:txBody>
      </p:sp>
      <p:sp>
        <p:nvSpPr>
          <p:cNvPr id="4" name="Rectangle 1028"/>
          <p:cNvSpPr>
            <a:spLocks noGrp="1" noChangeArrowheads="1"/>
          </p:cNvSpPr>
          <p:nvPr>
            <p:ph type="sldNum" sz="quarter" idx="10"/>
          </p:nvPr>
        </p:nvSpPr>
        <p:spPr/>
        <p:txBody>
          <a:bodyPr/>
          <a:lstStyle>
            <a:lvl1pPr algn="r" eaLnBrk="0" hangingPunct="0">
              <a:defRPr sz="1000">
                <a:solidFill>
                  <a:srgbClr val="969696"/>
                </a:solidFill>
                <a:latin typeface="Arial" charset="0"/>
                <a:cs typeface="+mn-cs"/>
              </a:defRPr>
            </a:lvl1pPr>
          </a:lstStyle>
          <a:p>
            <a:pPr>
              <a:defRPr/>
            </a:pPr>
            <a:fld id="{7D8773FA-096A-4D85-B0A0-244594D4A3B8}" type="slidenum">
              <a:rPr lang="en-US"/>
              <a:pPr>
                <a:defRPr/>
              </a:pPr>
              <a:t>‹#›</a:t>
            </a:fld>
            <a:endParaRPr lang="en-US">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a:ln/>
        </p:spPr>
        <p:txBody>
          <a:bodyPr/>
          <a:lstStyle>
            <a:lvl1pPr>
              <a:defRPr/>
            </a:lvl1pPr>
          </a:lstStyle>
          <a:p>
            <a:pPr>
              <a:defRPr/>
            </a:pPr>
            <a:endParaRPr lang="en-US"/>
          </a:p>
        </p:txBody>
      </p:sp>
      <p:sp>
        <p:nvSpPr>
          <p:cNvPr id="6" name="Rectangle 1028"/>
          <p:cNvSpPr>
            <a:spLocks noGrp="1" noChangeArrowheads="1"/>
          </p:cNvSpPr>
          <p:nvPr>
            <p:ph type="sldNum" sz="quarter" idx="11"/>
          </p:nvPr>
        </p:nvSpPr>
        <p:spPr>
          <a:ln/>
        </p:spPr>
        <p:txBody>
          <a:bodyPr/>
          <a:lstStyle>
            <a:lvl1pPr>
              <a:defRPr/>
            </a:lvl1pPr>
          </a:lstStyle>
          <a:p>
            <a:pPr>
              <a:defRPr/>
            </a:pPr>
            <a:fld id="{2C65B2FE-1AAB-46ED-A04F-E35CA4C3358F}" type="slidenum">
              <a:rPr lang="en-US"/>
              <a:pPr>
                <a:defRPr/>
              </a:pPr>
              <a:t>‹#›</a:t>
            </a:fld>
            <a:endParaRPr lang="en-US">
              <a:solidFill>
                <a:schemeClr val="bg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8"/>
          <p:cNvSpPr>
            <a:spLocks noGrp="1" noChangeArrowheads="1"/>
          </p:cNvSpPr>
          <p:nvPr>
            <p:ph type="sldNum" sz="quarter" idx="10"/>
          </p:nvPr>
        </p:nvSpPr>
        <p:spPr/>
        <p:txBody>
          <a:bodyPr/>
          <a:lstStyle>
            <a:lvl1pPr>
              <a:defRPr/>
            </a:lvl1pPr>
          </a:lstStyle>
          <a:p>
            <a:pPr>
              <a:defRPr/>
            </a:pPr>
            <a:fld id="{EA91986B-07E5-480E-94B2-FC2B05770E92}" type="slidenum">
              <a:rPr lang="en-US"/>
              <a:pPr>
                <a:defRPr/>
              </a:pPr>
              <a:t>‹#›</a:t>
            </a:fld>
            <a:endParaRPr lang="en-US">
              <a:solidFill>
                <a:schemeClr val="bg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latin typeface="Arial" charset="0"/>
                <a:cs typeface="+mn-cs"/>
              </a:defRPr>
            </a:lvl1pPr>
          </a:lstStyle>
          <a:p>
            <a:pPr>
              <a:defRPr/>
            </a:pPr>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solidFill>
                  <a:srgbClr val="969696"/>
                </a:solidFill>
                <a:latin typeface="Arial" charset="0"/>
                <a:cs typeface="+mn-cs"/>
              </a:defRPr>
            </a:lvl1pPr>
          </a:lstStyle>
          <a:p>
            <a:pPr>
              <a:defRPr/>
            </a:pPr>
            <a:fld id="{C2207876-7F5D-438C-88BE-3B939831D566}" type="slidenum">
              <a:rPr lang="en-US"/>
              <a:pPr>
                <a:defRPr/>
              </a:pPr>
              <a:t>‹#›</a:t>
            </a:fld>
            <a:endParaRPr lang="en-US">
              <a:solidFill>
                <a:schemeClr val="bg2"/>
              </a:solidFill>
            </a:endParaRPr>
          </a:p>
        </p:txBody>
      </p:sp>
      <p:sp>
        <p:nvSpPr>
          <p:cNvPr id="4100" name="Rectangle 1030"/>
          <p:cNvSpPr>
            <a:spLocks noGrp="1" noChangeArrowheads="1"/>
          </p:cNvSpPr>
          <p:nvPr>
            <p:ph type="title"/>
          </p:nvPr>
        </p:nvSpPr>
        <p:spPr bwMode="auto">
          <a:xfrm>
            <a:off x="1644650" y="76200"/>
            <a:ext cx="714375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38100">
            <a:solidFill>
              <a:srgbClr val="0C2D83"/>
            </a:solidFill>
            <a:round/>
            <a:headEnd/>
            <a:tailEnd/>
          </a:ln>
          <a:effectLst/>
        </p:spPr>
        <p:txBody>
          <a:bodyPr wrap="none" anchor="ctr"/>
          <a:lstStyle/>
          <a:p>
            <a:pPr algn="ctr" eaLnBrk="0" hangingPunct="0">
              <a:defRPr/>
            </a:pPr>
            <a:endParaRPr lang="en-US">
              <a:cs typeface="+mn-cs"/>
            </a:endParaRPr>
          </a:p>
        </p:txBody>
      </p:sp>
      <p:sp>
        <p:nvSpPr>
          <p:cNvPr id="49164" name="Line 1036"/>
          <p:cNvSpPr>
            <a:spLocks noChangeShapeType="1"/>
          </p:cNvSpPr>
          <p:nvPr/>
        </p:nvSpPr>
        <p:spPr bwMode="auto">
          <a:xfrm>
            <a:off x="381000" y="990600"/>
            <a:ext cx="8382000" cy="0"/>
          </a:xfrm>
          <a:prstGeom prst="line">
            <a:avLst/>
          </a:prstGeom>
          <a:noFill/>
          <a:ln w="38100">
            <a:solidFill>
              <a:srgbClr val="0C2D83"/>
            </a:solidFill>
            <a:round/>
            <a:headEnd/>
            <a:tailEnd/>
          </a:ln>
          <a:effectLst/>
        </p:spPr>
        <p:txBody>
          <a:bodyPr wrap="none" anchor="ctr"/>
          <a:lstStyle/>
          <a:p>
            <a:pPr algn="ctr" eaLnBrk="0" hangingPunct="0">
              <a:defRPr/>
            </a:pPr>
            <a:endParaRPr lang="en-US">
              <a:cs typeface="+mn-cs"/>
            </a:endParaRPr>
          </a:p>
        </p:txBody>
      </p:sp>
      <p:pic>
        <p:nvPicPr>
          <p:cNvPr id="4103" name="Picture 1037" descr="afsymbol"/>
          <p:cNvPicPr>
            <a:picLocks noChangeAspect="1" noChangeArrowheads="1"/>
          </p:cNvPicPr>
          <p:nvPr/>
        </p:nvPicPr>
        <p:blipFill>
          <a:blip r:embed="rId17" cstate="print"/>
          <a:srcRect/>
          <a:stretch>
            <a:fillRect/>
          </a:stretch>
        </p:blipFill>
        <p:spPr bwMode="auto">
          <a:xfrm>
            <a:off x="392113" y="104775"/>
            <a:ext cx="10255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513" r:id="rId1"/>
    <p:sldLayoutId id="2147485514" r:id="rId2"/>
    <p:sldLayoutId id="2147485510" r:id="rId3"/>
    <p:sldLayoutId id="2147485515" r:id="rId4"/>
    <p:sldLayoutId id="2147485516" r:id="rId5"/>
    <p:sldLayoutId id="2147485517" r:id="rId6"/>
    <p:sldLayoutId id="2147485518" r:id="rId7"/>
    <p:sldLayoutId id="2147485511" r:id="rId8"/>
    <p:sldLayoutId id="2147485519" r:id="rId9"/>
    <p:sldLayoutId id="2147485520" r:id="rId10"/>
    <p:sldLayoutId id="2147485521" r:id="rId11"/>
    <p:sldLayoutId id="2147485512" r:id="rId12"/>
    <p:sldLayoutId id="2147485522" r:id="rId13"/>
    <p:sldLayoutId id="2147485523" r:id="rId14"/>
    <p:sldLayoutId id="2147485524" r:id="rId15"/>
  </p:sldLayoutIdLst>
  <p:hf hd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oleObject" Target="../embeddings/Microsoft_Office_Excel_97-2003_Worksheet4.xls"/></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www/fedbizopps.gov"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hyperlink" Target="http://www.ebuy.gsa.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hyperlink" Target="http://arc.iki.rssi.ru/nineplanets/gif/Earthbig.jpg"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7988300" y="6524625"/>
            <a:ext cx="1143000" cy="304800"/>
          </a:xfrm>
          <a:prstGeom prst="rect">
            <a:avLst/>
          </a:prstGeom>
          <a:noFill/>
          <a:ln w="9525">
            <a:noFill/>
            <a:miter lim="800000"/>
            <a:headEnd/>
            <a:tailEnd/>
          </a:ln>
        </p:spPr>
        <p:txBody>
          <a:bodyPr/>
          <a:lstStyle/>
          <a:p>
            <a:pPr algn="r" eaLnBrk="0" hangingPunct="0"/>
            <a:fld id="{9F49A2FC-EBFC-4D63-8D40-D9F9947E0319}" type="slidenum">
              <a:rPr lang="en-US" sz="1000">
                <a:solidFill>
                  <a:srgbClr val="969696"/>
                </a:solidFill>
              </a:rPr>
              <a:pPr algn="r" eaLnBrk="0" hangingPunct="0"/>
              <a:t>1</a:t>
            </a:fld>
            <a:endParaRPr lang="en-US" sz="1000">
              <a:solidFill>
                <a:srgbClr val="969696"/>
              </a:solidFill>
            </a:endParaRPr>
          </a:p>
        </p:txBody>
      </p:sp>
      <p:sp>
        <p:nvSpPr>
          <p:cNvPr id="17411" name="Rectangle 2"/>
          <p:cNvSpPr>
            <a:spLocks noChangeArrowheads="1"/>
          </p:cNvSpPr>
          <p:nvPr/>
        </p:nvSpPr>
        <p:spPr bwMode="auto">
          <a:xfrm>
            <a:off x="395288" y="2886075"/>
            <a:ext cx="8077200" cy="3362325"/>
          </a:xfrm>
          <a:prstGeom prst="rect">
            <a:avLst/>
          </a:prstGeom>
          <a:noFill/>
          <a:ln w="9525">
            <a:noFill/>
            <a:miter lim="800000"/>
            <a:headEnd/>
            <a:tailEnd/>
          </a:ln>
        </p:spPr>
        <p:txBody>
          <a:bodyPr/>
          <a:lstStyle/>
          <a:p>
            <a:pPr algn="r" eaLnBrk="0" hangingPunct="0">
              <a:spcBef>
                <a:spcPct val="20000"/>
              </a:spcBef>
              <a:buClr>
                <a:schemeClr val="tx1"/>
              </a:buClr>
              <a:buSzPct val="80000"/>
              <a:buFont typeface="Wingdings" pitchFamily="2" charset="2"/>
              <a:buNone/>
            </a:pPr>
            <a:endParaRPr lang="en-US" sz="2800"/>
          </a:p>
        </p:txBody>
      </p:sp>
      <p:sp>
        <p:nvSpPr>
          <p:cNvPr id="26631" name="Text Box 10"/>
          <p:cNvSpPr txBox="1">
            <a:spLocks noChangeArrowheads="1"/>
          </p:cNvSpPr>
          <p:nvPr/>
        </p:nvSpPr>
        <p:spPr bwMode="auto">
          <a:xfrm>
            <a:off x="2962275" y="3840163"/>
            <a:ext cx="6038850" cy="1631216"/>
          </a:xfrm>
          <a:prstGeom prst="rect">
            <a:avLst/>
          </a:prstGeom>
          <a:noFill/>
          <a:ln w="12700">
            <a:noFill/>
            <a:miter lim="800000"/>
            <a:headEnd/>
            <a:tailEnd/>
          </a:ln>
        </p:spPr>
        <p:txBody>
          <a:bodyPr>
            <a:spAutoFit/>
          </a:bodyPr>
          <a:lstStyle/>
          <a:p>
            <a:pPr algn="ctr" eaLnBrk="0" hangingPunct="0">
              <a:defRPr/>
            </a:pPr>
            <a:r>
              <a:rPr lang="en-US" sz="2000" b="1" dirty="0" smtClean="0">
                <a:solidFill>
                  <a:srgbClr val="000000"/>
                </a:solidFill>
                <a:latin typeface="Arial" pitchFamily="34" charset="0"/>
                <a:cs typeface="Arial" pitchFamily="34" charset="0"/>
              </a:rPr>
              <a:t>Lt Col Gregory Ottoman</a:t>
            </a:r>
            <a:endParaRPr lang="en-US" sz="2000" b="1" dirty="0">
              <a:solidFill>
                <a:srgbClr val="000000"/>
              </a:solidFill>
              <a:latin typeface="Arial" pitchFamily="34" charset="0"/>
              <a:cs typeface="Arial" pitchFamily="34" charset="0"/>
            </a:endParaRPr>
          </a:p>
          <a:p>
            <a:pPr algn="ctr" eaLnBrk="0" hangingPunct="0">
              <a:defRPr/>
            </a:pPr>
            <a:r>
              <a:rPr lang="en-US" sz="2000" b="1" dirty="0" smtClean="0">
                <a:solidFill>
                  <a:srgbClr val="000000"/>
                </a:solidFill>
                <a:latin typeface="Arial" pitchFamily="34" charset="0"/>
                <a:cs typeface="Arial" pitchFamily="34" charset="0"/>
              </a:rPr>
              <a:t>Programs Division Chief</a:t>
            </a:r>
          </a:p>
          <a:p>
            <a:pPr algn="ctr" eaLnBrk="0" hangingPunct="0">
              <a:defRPr/>
            </a:pPr>
            <a:r>
              <a:rPr lang="en-US" sz="2000" b="1" dirty="0" smtClean="0">
                <a:solidFill>
                  <a:srgbClr val="000000"/>
                </a:solidFill>
                <a:latin typeface="Arial" pitchFamily="34" charset="0"/>
                <a:cs typeface="Arial" pitchFamily="34" charset="0"/>
              </a:rPr>
              <a:t>Installations and Mission Support Directorate</a:t>
            </a:r>
            <a:endParaRPr lang="en-US" sz="2000" b="1" dirty="0">
              <a:solidFill>
                <a:srgbClr val="000000"/>
              </a:solidFill>
              <a:latin typeface="Arial" pitchFamily="34" charset="0"/>
              <a:cs typeface="Arial" pitchFamily="34" charset="0"/>
            </a:endParaRPr>
          </a:p>
          <a:p>
            <a:pPr algn="ctr" eaLnBrk="0" hangingPunct="0">
              <a:defRPr/>
            </a:pPr>
            <a:r>
              <a:rPr lang="en-US" sz="2000" b="1" dirty="0">
                <a:solidFill>
                  <a:srgbClr val="000000"/>
                </a:solidFill>
                <a:latin typeface="Arial" pitchFamily="34" charset="0"/>
                <a:cs typeface="Arial" pitchFamily="34" charset="0"/>
              </a:rPr>
              <a:t>HQ Air Force Reserve Command</a:t>
            </a:r>
          </a:p>
          <a:p>
            <a:pPr algn="ctr" eaLnBrk="0" hangingPunct="0">
              <a:defRPr/>
            </a:pPr>
            <a:r>
              <a:rPr lang="en-US" sz="2000" b="1" dirty="0">
                <a:solidFill>
                  <a:srgbClr val="000000"/>
                </a:solidFill>
                <a:latin typeface="Arial" pitchFamily="34" charset="0"/>
                <a:cs typeface="Arial" pitchFamily="34" charset="0"/>
              </a:rPr>
              <a:t>Robins AFB, GA</a:t>
            </a:r>
          </a:p>
        </p:txBody>
      </p:sp>
      <p:sp>
        <p:nvSpPr>
          <p:cNvPr id="9" name="Rectangle 3"/>
          <p:cNvSpPr>
            <a:spLocks noChangeArrowheads="1"/>
          </p:cNvSpPr>
          <p:nvPr/>
        </p:nvSpPr>
        <p:spPr bwMode="auto">
          <a:xfrm>
            <a:off x="0" y="1533525"/>
            <a:ext cx="9144000" cy="1449388"/>
          </a:xfrm>
          <a:prstGeom prst="rect">
            <a:avLst/>
          </a:prstGeom>
          <a:noFill/>
          <a:ln w="9525">
            <a:noFill/>
            <a:miter lim="800000"/>
            <a:headEnd/>
            <a:tailEnd/>
          </a:ln>
        </p:spPr>
        <p:txBody>
          <a:bodyPr anchor="ctr"/>
          <a:lstStyle/>
          <a:p>
            <a:pPr algn="ctr" eaLnBrk="0" hangingPunct="0">
              <a:defRPr/>
            </a:pPr>
            <a:endParaRPr lang="en-US" sz="4400" dirty="0">
              <a:latin typeface="+mj-lt"/>
              <a:cs typeface="+mn-cs"/>
            </a:endParaRPr>
          </a:p>
        </p:txBody>
      </p:sp>
      <p:sp>
        <p:nvSpPr>
          <p:cNvPr id="17414" name="Title 9"/>
          <p:cNvSpPr>
            <a:spLocks noGrp="1"/>
          </p:cNvSpPr>
          <p:nvPr>
            <p:ph type="ctrTitle"/>
          </p:nvPr>
        </p:nvSpPr>
        <p:spPr>
          <a:xfrm>
            <a:off x="276225" y="1524000"/>
            <a:ext cx="8486775" cy="1600200"/>
          </a:xfrm>
        </p:spPr>
        <p:txBody>
          <a:bodyPr/>
          <a:lstStyle/>
          <a:p>
            <a:r>
              <a:rPr lang="en-US" dirty="0" smtClean="0">
                <a:latin typeface="Arial" pitchFamily="34" charset="0"/>
                <a:cs typeface="Arial" pitchFamily="34" charset="0"/>
              </a:rPr>
              <a:t>Air Force Reserve Command Civil Engineer Programs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p:cNvGraphicFramePr>
          <p:nvPr/>
        </p:nvGraphicFramePr>
        <p:xfrm>
          <a:off x="533400" y="1795463"/>
          <a:ext cx="7899400" cy="3690937"/>
        </p:xfrm>
        <a:graphic>
          <a:graphicData uri="http://schemas.openxmlformats.org/presentationml/2006/ole">
            <p:oleObj spid="_x0000_s183298" name="Worksheet" r:id="rId4" imgW="7734367" imgH="2666975" progId="Excel.Sheet.8">
              <p:embed/>
            </p:oleObj>
          </a:graphicData>
        </a:graphic>
      </p:graphicFrame>
      <p:sp>
        <p:nvSpPr>
          <p:cNvPr id="3075" name="Rectangle 12"/>
          <p:cNvSpPr>
            <a:spLocks noGrp="1" noChangeArrowheads="1"/>
          </p:cNvSpPr>
          <p:nvPr>
            <p:ph type="title"/>
          </p:nvPr>
        </p:nvSpPr>
        <p:spPr>
          <a:xfrm>
            <a:off x="1695450" y="381000"/>
            <a:ext cx="7143750" cy="685800"/>
          </a:xfrm>
        </p:spPr>
        <p:txBody>
          <a:bodyPr/>
          <a:lstStyle/>
          <a:p>
            <a:r>
              <a:rPr lang="en-US" dirty="0" smtClean="0"/>
              <a:t>AFRC Water Reduction Status</a:t>
            </a:r>
            <a:endParaRPr lang="en-US" sz="2000" dirty="0" smtClean="0"/>
          </a:p>
        </p:txBody>
      </p:sp>
      <p:sp>
        <p:nvSpPr>
          <p:cNvPr id="3076" name="Rectangle 4"/>
          <p:cNvSpPr>
            <a:spLocks noChangeArrowheads="1"/>
          </p:cNvSpPr>
          <p:nvPr/>
        </p:nvSpPr>
        <p:spPr bwMode="auto">
          <a:xfrm>
            <a:off x="1728788" y="600075"/>
            <a:ext cx="184150" cy="641350"/>
          </a:xfrm>
          <a:prstGeom prst="rect">
            <a:avLst/>
          </a:prstGeom>
          <a:noFill/>
          <a:ln w="12700">
            <a:noFill/>
            <a:miter lim="800000"/>
            <a:headEnd/>
            <a:tailEnd/>
          </a:ln>
        </p:spPr>
        <p:txBody>
          <a:bodyPr wrap="none">
            <a:spAutoFit/>
          </a:bodyPr>
          <a:lstStyle/>
          <a:p>
            <a:pPr eaLnBrk="0" hangingPunct="0">
              <a:spcBef>
                <a:spcPct val="25000"/>
              </a:spcBef>
              <a:buSzPct val="80000"/>
              <a:buFont typeface="Wingdings" pitchFamily="2" charset="2"/>
              <a:buNone/>
            </a:pPr>
            <a:endParaRPr lang="en-US" sz="3600" i="1">
              <a:solidFill>
                <a:srgbClr val="151C77"/>
              </a:solidFill>
            </a:endParaRPr>
          </a:p>
        </p:txBody>
      </p:sp>
      <p:sp>
        <p:nvSpPr>
          <p:cNvPr id="3077" name="Text Box 6"/>
          <p:cNvSpPr txBox="1">
            <a:spLocks noChangeArrowheads="1"/>
          </p:cNvSpPr>
          <p:nvPr/>
        </p:nvSpPr>
        <p:spPr bwMode="auto">
          <a:xfrm>
            <a:off x="5943600" y="1030288"/>
            <a:ext cx="3016250" cy="1338828"/>
          </a:xfrm>
          <a:prstGeom prst="rect">
            <a:avLst/>
          </a:prstGeom>
          <a:solidFill>
            <a:schemeClr val="bg1"/>
          </a:solidFill>
          <a:ln w="19050">
            <a:solidFill>
              <a:schemeClr val="tx1"/>
            </a:solidFill>
            <a:miter lim="800000"/>
            <a:headEnd/>
            <a:tailEnd/>
          </a:ln>
        </p:spPr>
        <p:txBody>
          <a:bodyPr>
            <a:spAutoFit/>
          </a:bodyPr>
          <a:lstStyle/>
          <a:p>
            <a:pPr eaLnBrk="0" hangingPunct="0">
              <a:spcBef>
                <a:spcPct val="50000"/>
              </a:spcBef>
            </a:pPr>
            <a:r>
              <a:rPr lang="en-US" u="sng" dirty="0"/>
              <a:t>Goal:</a:t>
            </a:r>
            <a:r>
              <a:rPr lang="en-US" dirty="0"/>
              <a:t>  16% reduction in water use </a:t>
            </a:r>
            <a:r>
              <a:rPr lang="en-US" dirty="0" smtClean="0"/>
              <a:t>by 2015</a:t>
            </a:r>
            <a:endParaRPr lang="en-US" dirty="0"/>
          </a:p>
          <a:p>
            <a:pPr eaLnBrk="0" hangingPunct="0">
              <a:spcBef>
                <a:spcPct val="50000"/>
              </a:spcBef>
            </a:pPr>
            <a:r>
              <a:rPr lang="en-US" u="sng" dirty="0"/>
              <a:t>Metric:</a:t>
            </a:r>
            <a:r>
              <a:rPr lang="en-US" dirty="0"/>
              <a:t>  </a:t>
            </a:r>
            <a:r>
              <a:rPr lang="en-US" dirty="0" smtClean="0"/>
              <a:t>increase efficiency 2</a:t>
            </a:r>
            <a:r>
              <a:rPr lang="en-US" dirty="0"/>
              <a:t>% </a:t>
            </a:r>
            <a:r>
              <a:rPr lang="en-US" dirty="0" smtClean="0"/>
              <a:t>per year yr </a:t>
            </a:r>
            <a:r>
              <a:rPr lang="en-US" dirty="0"/>
              <a:t>(EO 13423)</a:t>
            </a:r>
          </a:p>
        </p:txBody>
      </p:sp>
      <p:grpSp>
        <p:nvGrpSpPr>
          <p:cNvPr id="2" name="Group 7"/>
          <p:cNvGrpSpPr>
            <a:grpSpLocks/>
          </p:cNvGrpSpPr>
          <p:nvPr/>
        </p:nvGrpSpPr>
        <p:grpSpPr bwMode="auto">
          <a:xfrm>
            <a:off x="7391400" y="2971800"/>
            <a:ext cx="898525" cy="1724720"/>
            <a:chOff x="175" y="3563"/>
            <a:chExt cx="566" cy="377"/>
          </a:xfrm>
        </p:grpSpPr>
        <p:sp>
          <p:nvSpPr>
            <p:cNvPr id="3082" name="AutoShape 8"/>
            <p:cNvSpPr>
              <a:spLocks noChangeArrowheads="1"/>
            </p:cNvSpPr>
            <p:nvPr/>
          </p:nvSpPr>
          <p:spPr bwMode="auto">
            <a:xfrm>
              <a:off x="321" y="3563"/>
              <a:ext cx="273" cy="225"/>
            </a:xfrm>
            <a:prstGeom prst="upArrow">
              <a:avLst>
                <a:gd name="adj1" fmla="val 50000"/>
                <a:gd name="adj2" fmla="val 25000"/>
              </a:avLst>
            </a:prstGeom>
            <a:solidFill>
              <a:srgbClr val="0000FF"/>
            </a:solidFill>
            <a:ln w="9525">
              <a:solidFill>
                <a:schemeClr val="tx1"/>
              </a:solidFill>
              <a:miter lim="800000"/>
              <a:headEnd/>
              <a:tailEnd/>
            </a:ln>
          </p:spPr>
          <p:txBody>
            <a:bodyPr wrap="none" anchor="ctr"/>
            <a:lstStyle/>
            <a:p>
              <a:pPr eaLnBrk="0" hangingPunct="0"/>
              <a:endParaRPr lang="en-US"/>
            </a:p>
          </p:txBody>
        </p:sp>
        <p:sp>
          <p:nvSpPr>
            <p:cNvPr id="3083" name="Text Box 9"/>
            <p:cNvSpPr txBox="1">
              <a:spLocks noChangeArrowheads="1"/>
            </p:cNvSpPr>
            <p:nvPr/>
          </p:nvSpPr>
          <p:spPr bwMode="auto">
            <a:xfrm>
              <a:off x="175" y="3836"/>
              <a:ext cx="566" cy="104"/>
            </a:xfrm>
            <a:prstGeom prst="rect">
              <a:avLst/>
            </a:prstGeom>
            <a:noFill/>
            <a:ln w="9525">
              <a:noFill/>
              <a:miter lim="800000"/>
              <a:headEnd/>
              <a:tailEnd/>
            </a:ln>
          </p:spPr>
          <p:txBody>
            <a:bodyPr>
              <a:spAutoFit/>
            </a:bodyPr>
            <a:lstStyle/>
            <a:p>
              <a:pPr algn="ctr" eaLnBrk="0" hangingPunct="0">
                <a:spcBef>
                  <a:spcPct val="50000"/>
                </a:spcBef>
              </a:pPr>
              <a:r>
                <a:rPr lang="en-US" sz="1400" b="1" dirty="0"/>
                <a:t>GOOD</a:t>
              </a:r>
            </a:p>
          </p:txBody>
        </p:sp>
      </p:grpSp>
      <p:sp>
        <p:nvSpPr>
          <p:cNvPr id="3079" name="TextBox 9"/>
          <p:cNvSpPr txBox="1">
            <a:spLocks noChangeArrowheads="1"/>
          </p:cNvSpPr>
          <p:nvPr/>
        </p:nvSpPr>
        <p:spPr bwMode="auto">
          <a:xfrm>
            <a:off x="3733800" y="5562600"/>
            <a:ext cx="730250" cy="338138"/>
          </a:xfrm>
          <a:prstGeom prst="rect">
            <a:avLst/>
          </a:prstGeom>
          <a:noFill/>
          <a:ln w="9525">
            <a:noFill/>
            <a:miter lim="800000"/>
            <a:headEnd/>
            <a:tailEnd/>
          </a:ln>
        </p:spPr>
        <p:txBody>
          <a:bodyPr>
            <a:spAutoFit/>
          </a:bodyPr>
          <a:lstStyle/>
          <a:p>
            <a:pPr eaLnBrk="0" hangingPunct="0"/>
            <a:r>
              <a:rPr lang="en-US" sz="1600" b="1" dirty="0"/>
              <a:t>FY</a:t>
            </a:r>
          </a:p>
        </p:txBody>
      </p:sp>
      <p:sp>
        <p:nvSpPr>
          <p:cNvPr id="3081" name="Slide Number Placeholder 11"/>
          <p:cNvSpPr>
            <a:spLocks noGrp="1"/>
          </p:cNvSpPr>
          <p:nvPr>
            <p:ph type="sldNum" sz="quarter" idx="4294967295"/>
          </p:nvPr>
        </p:nvSpPr>
        <p:spPr>
          <a:xfrm>
            <a:off x="7988300" y="6524625"/>
            <a:ext cx="1143000" cy="304800"/>
          </a:xfrm>
          <a:prstGeom prst="rect">
            <a:avLst/>
          </a:prstGeom>
        </p:spPr>
        <p:txBody>
          <a:bodyPr/>
          <a:lstStyle/>
          <a:p>
            <a:pPr fontAlgn="base">
              <a:spcBef>
                <a:spcPct val="0"/>
              </a:spcBef>
              <a:spcAft>
                <a:spcPct val="0"/>
              </a:spcAft>
              <a:defRPr/>
            </a:pPr>
            <a:fld id="{1A91F80D-EC35-4682-9376-354C00C8DEC4}" type="slidenum">
              <a:rPr lang="en-US" smtClean="0"/>
              <a:pPr fontAlgn="base">
                <a:spcBef>
                  <a:spcPct val="0"/>
                </a:spcBef>
                <a:spcAft>
                  <a:spcPct val="0"/>
                </a:spcAft>
                <a:defRPr/>
              </a:pPr>
              <a:t>10</a:t>
            </a:fld>
            <a:endParaRPr lang="en-US" smtClean="0">
              <a:solidFill>
                <a:schemeClr val="bg2"/>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52575" y="238125"/>
            <a:ext cx="7239000" cy="723900"/>
          </a:xfrm>
        </p:spPr>
        <p:txBody>
          <a:bodyPr anchor="b"/>
          <a:lstStyle/>
          <a:p>
            <a:r>
              <a:rPr lang="en-US" sz="2800" dirty="0" smtClean="0"/>
              <a:t>AFRC Past Energy Efforts</a:t>
            </a:r>
          </a:p>
        </p:txBody>
      </p:sp>
      <p:sp>
        <p:nvSpPr>
          <p:cNvPr id="3072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lvl="1">
              <a:lnSpc>
                <a:spcPct val="90000"/>
              </a:lnSpc>
            </a:pPr>
            <a:endParaRPr lang="en-US" sz="2400" smtClean="0"/>
          </a:p>
          <a:p>
            <a:pPr lvl="1">
              <a:lnSpc>
                <a:spcPct val="90000"/>
              </a:lnSpc>
            </a:pPr>
            <a:endParaRPr lang="en-US" sz="2400" smtClean="0"/>
          </a:p>
          <a:p>
            <a:pPr>
              <a:lnSpc>
                <a:spcPct val="90000"/>
              </a:lnSpc>
              <a:buFontTx/>
              <a:buNone/>
            </a:pPr>
            <a:endParaRPr lang="en-US" smtClean="0"/>
          </a:p>
        </p:txBody>
      </p:sp>
      <p:sp>
        <p:nvSpPr>
          <p:cNvPr id="4" name="Rectangle 3"/>
          <p:cNvSpPr txBox="1">
            <a:spLocks noChangeArrowheads="1"/>
          </p:cNvSpPr>
          <p:nvPr/>
        </p:nvSpPr>
        <p:spPr bwMode="auto">
          <a:xfrm>
            <a:off x="152400" y="1371600"/>
            <a:ext cx="8805863" cy="5014913"/>
          </a:xfrm>
          <a:prstGeom prst="rect">
            <a:avLst/>
          </a:prstGeom>
          <a:noFill/>
          <a:ln w="9525">
            <a:noFill/>
            <a:miter lim="800000"/>
            <a:headEnd/>
            <a:tailEnd/>
          </a:ln>
          <a:effectLst/>
        </p:spPr>
        <p:txBody>
          <a:bodyPr/>
          <a:lstStyle/>
          <a:p>
            <a:pPr marL="285750" indent="-285750">
              <a:lnSpc>
                <a:spcPct val="90000"/>
              </a:lnSpc>
              <a:spcBef>
                <a:spcPct val="20000"/>
              </a:spcBef>
              <a:buClr>
                <a:srgbClr val="151C77"/>
              </a:buClr>
              <a:buSzPct val="80000"/>
              <a:buFont typeface="Wingdings" pitchFamily="2" charset="2"/>
              <a:buChar char="n"/>
              <a:defRPr/>
            </a:pPr>
            <a:r>
              <a:rPr lang="en-US" sz="2400" b="1" kern="0" dirty="0" smtClean="0">
                <a:latin typeface="+mn-lt"/>
                <a:cs typeface="Arial" charset="0"/>
              </a:rPr>
              <a:t>Conducted energy </a:t>
            </a:r>
            <a:r>
              <a:rPr lang="en-US" sz="2400" b="1" kern="0" dirty="0">
                <a:latin typeface="+mn-lt"/>
                <a:cs typeface="Arial" charset="0"/>
              </a:rPr>
              <a:t>audits at all installations</a:t>
            </a:r>
          </a:p>
          <a:p>
            <a:pPr marL="742950" lvl="1" indent="-285750">
              <a:lnSpc>
                <a:spcPct val="90000"/>
              </a:lnSpc>
              <a:spcBef>
                <a:spcPct val="20000"/>
              </a:spcBef>
              <a:buClr>
                <a:srgbClr val="151C77"/>
              </a:buClr>
              <a:buSzPct val="80000"/>
              <a:buFont typeface="Wingdings" pitchFamily="2" charset="2"/>
              <a:buChar char="n"/>
              <a:defRPr/>
            </a:pPr>
            <a:r>
              <a:rPr lang="en-US" sz="2200" b="1" kern="0" dirty="0">
                <a:latin typeface="+mn-lt"/>
                <a:cs typeface="Arial" charset="0"/>
              </a:rPr>
              <a:t>Accomplished 95% of all projects from those audits</a:t>
            </a:r>
          </a:p>
          <a:p>
            <a:pPr marL="742950" lvl="1" indent="-285750">
              <a:lnSpc>
                <a:spcPct val="90000"/>
              </a:lnSpc>
              <a:spcBef>
                <a:spcPct val="20000"/>
              </a:spcBef>
              <a:buClr>
                <a:srgbClr val="151C77"/>
              </a:buClr>
              <a:buSzPct val="80000"/>
              <a:buFont typeface="Wingdings" pitchFamily="2" charset="2"/>
              <a:buChar char="n"/>
              <a:defRPr/>
            </a:pPr>
            <a:r>
              <a:rPr lang="en-US" sz="2200" b="1" kern="0" dirty="0">
                <a:latin typeface="+mn-lt"/>
                <a:cs typeface="Arial" charset="0"/>
              </a:rPr>
              <a:t>$14M of capital investment - saves $1.8M/year</a:t>
            </a:r>
          </a:p>
          <a:p>
            <a:pPr marL="1200150" lvl="2" indent="-285750">
              <a:lnSpc>
                <a:spcPct val="90000"/>
              </a:lnSpc>
              <a:spcBef>
                <a:spcPct val="20000"/>
              </a:spcBef>
              <a:buClr>
                <a:srgbClr val="151C77"/>
              </a:buClr>
              <a:buSzPct val="80000"/>
              <a:buFont typeface="Wingdings" pitchFamily="2" charset="2"/>
              <a:buChar char="n"/>
              <a:defRPr/>
            </a:pPr>
            <a:r>
              <a:rPr lang="en-US" sz="2200" b="1" kern="0" dirty="0">
                <a:latin typeface="+mn-lt"/>
                <a:cs typeface="Arial" charset="0"/>
              </a:rPr>
              <a:t>8% decrease in facility energy use</a:t>
            </a:r>
          </a:p>
          <a:p>
            <a:pPr marL="1200150" lvl="2" indent="-285750">
              <a:lnSpc>
                <a:spcPct val="90000"/>
              </a:lnSpc>
              <a:spcBef>
                <a:spcPct val="20000"/>
              </a:spcBef>
              <a:buClr>
                <a:srgbClr val="151C77"/>
              </a:buClr>
              <a:buSzPct val="80000"/>
              <a:buFont typeface="Wingdings" pitchFamily="2" charset="2"/>
              <a:buChar char="n"/>
              <a:defRPr/>
            </a:pPr>
            <a:r>
              <a:rPr lang="en-US" sz="2200" b="1" kern="0" dirty="0">
                <a:latin typeface="+mn-lt"/>
                <a:cs typeface="Arial" charset="0"/>
              </a:rPr>
              <a:t>Demolished central steam plants</a:t>
            </a:r>
          </a:p>
          <a:p>
            <a:pPr marL="1200150" lvl="2" indent="-285750">
              <a:lnSpc>
                <a:spcPct val="90000"/>
              </a:lnSpc>
              <a:spcBef>
                <a:spcPct val="20000"/>
              </a:spcBef>
              <a:buClr>
                <a:srgbClr val="151C77"/>
              </a:buClr>
              <a:buSzPct val="80000"/>
              <a:buFont typeface="Wingdings" pitchFamily="2" charset="2"/>
              <a:buChar char="n"/>
              <a:defRPr/>
            </a:pPr>
            <a:r>
              <a:rPr lang="en-US" sz="2200" b="1" kern="0" dirty="0">
                <a:latin typeface="+mn-lt"/>
                <a:cs typeface="Arial" charset="0"/>
              </a:rPr>
              <a:t>Lighting retrofits; HVAC controls</a:t>
            </a:r>
          </a:p>
          <a:p>
            <a:pPr marL="1200150" lvl="2" indent="-285750">
              <a:lnSpc>
                <a:spcPct val="90000"/>
              </a:lnSpc>
              <a:spcBef>
                <a:spcPct val="20000"/>
              </a:spcBef>
              <a:buClr>
                <a:srgbClr val="151C77"/>
              </a:buClr>
              <a:buSzPct val="80000"/>
              <a:buFont typeface="Wingdings" pitchFamily="2" charset="2"/>
              <a:buChar char="n"/>
              <a:defRPr/>
            </a:pPr>
            <a:r>
              <a:rPr lang="en-US" sz="2200" b="1" kern="0" dirty="0">
                <a:latin typeface="+mn-lt"/>
                <a:cs typeface="Arial" charset="0"/>
              </a:rPr>
              <a:t>Photovoltaic at March ARB, CA – 10% of base energy</a:t>
            </a:r>
          </a:p>
          <a:p>
            <a:pPr marL="285750" indent="-285750">
              <a:lnSpc>
                <a:spcPct val="90000"/>
              </a:lnSpc>
              <a:spcBef>
                <a:spcPct val="20000"/>
              </a:spcBef>
              <a:buClr>
                <a:srgbClr val="151C77"/>
              </a:buClr>
              <a:buSzPct val="80000"/>
              <a:buFont typeface="Wingdings" pitchFamily="2" charset="2"/>
              <a:buChar char="n"/>
              <a:defRPr/>
            </a:pPr>
            <a:r>
              <a:rPr lang="en-US" sz="2400" b="1" dirty="0" smtClean="0">
                <a:latin typeface="+mn-lt"/>
                <a:cs typeface="Arial" charset="0"/>
              </a:rPr>
              <a:t>Second round of installation </a:t>
            </a:r>
            <a:r>
              <a:rPr lang="en-US" sz="2400" b="1" dirty="0">
                <a:latin typeface="+mn-lt"/>
                <a:cs typeface="Arial" charset="0"/>
              </a:rPr>
              <a:t>audits complete by FY12</a:t>
            </a:r>
          </a:p>
          <a:p>
            <a:pPr marL="285750" indent="-285750">
              <a:lnSpc>
                <a:spcPct val="90000"/>
              </a:lnSpc>
              <a:spcBef>
                <a:spcPct val="20000"/>
              </a:spcBef>
              <a:buClr>
                <a:srgbClr val="151C77"/>
              </a:buClr>
              <a:buSzPct val="80000"/>
              <a:buFont typeface="Wingdings" pitchFamily="2" charset="2"/>
              <a:buChar char="n"/>
              <a:defRPr/>
            </a:pPr>
            <a:endParaRPr lang="en-US" sz="2000" b="1" kern="0" dirty="0">
              <a:latin typeface="+mn-lt"/>
              <a:cs typeface="Arial" charset="0"/>
            </a:endParaRPr>
          </a:p>
          <a:p>
            <a:pPr marL="1200150" lvl="2" indent="-285750">
              <a:lnSpc>
                <a:spcPct val="90000"/>
              </a:lnSpc>
              <a:spcBef>
                <a:spcPct val="20000"/>
              </a:spcBef>
              <a:buClr>
                <a:srgbClr val="151C77"/>
              </a:buClr>
              <a:buSzPct val="80000"/>
              <a:buFont typeface="Wingdings" pitchFamily="2" charset="2"/>
              <a:buChar char="n"/>
              <a:defRPr/>
            </a:pPr>
            <a:endParaRPr lang="en-US" sz="2000" b="1" kern="0" dirty="0">
              <a:latin typeface="+mn-lt"/>
              <a:cs typeface="Arial" charset="0"/>
            </a:endParaRPr>
          </a:p>
          <a:p>
            <a:pPr marL="1200150" lvl="2" indent="-285750">
              <a:lnSpc>
                <a:spcPct val="90000"/>
              </a:lnSpc>
              <a:spcBef>
                <a:spcPct val="20000"/>
              </a:spcBef>
              <a:buClr>
                <a:srgbClr val="151C77"/>
              </a:buClr>
              <a:buSzPct val="80000"/>
              <a:buFont typeface="Wingdings" pitchFamily="2" charset="2"/>
              <a:buChar char="n"/>
              <a:defRPr/>
            </a:pPr>
            <a:endParaRPr lang="en-US" sz="2000" b="1" kern="0" dirty="0">
              <a:latin typeface="+mn-lt"/>
              <a:cs typeface="Arial" charset="0"/>
            </a:endParaRPr>
          </a:p>
          <a:p>
            <a:pPr marL="1200150" lvl="2" indent="-285750">
              <a:lnSpc>
                <a:spcPct val="90000"/>
              </a:lnSpc>
              <a:spcBef>
                <a:spcPct val="20000"/>
              </a:spcBef>
              <a:buClr>
                <a:srgbClr val="151C77"/>
              </a:buClr>
              <a:buSzPct val="80000"/>
              <a:buFont typeface="Wingdings" pitchFamily="2" charset="2"/>
              <a:buChar char="n"/>
              <a:defRPr/>
            </a:pPr>
            <a:endParaRPr lang="en-US" sz="2000" b="1" kern="0" dirty="0">
              <a:latin typeface="+mn-lt"/>
              <a:cs typeface="Arial" charset="0"/>
            </a:endParaRPr>
          </a:p>
          <a:p>
            <a:pPr marL="688975" lvl="1" indent="-282575" eaLnBrk="0" hangingPunct="0">
              <a:lnSpc>
                <a:spcPct val="90000"/>
              </a:lnSpc>
              <a:spcBef>
                <a:spcPct val="20000"/>
              </a:spcBef>
              <a:buClr>
                <a:srgbClr val="151C77"/>
              </a:buClr>
              <a:buSzPct val="80000"/>
              <a:buFont typeface="Wingdings" pitchFamily="2" charset="2"/>
              <a:buChar char="n"/>
              <a:defRPr/>
            </a:pPr>
            <a:endParaRPr lang="en-US" sz="2400" b="1" kern="0" dirty="0">
              <a:latin typeface="+mn-lt"/>
              <a:cs typeface="Arial" charset="0"/>
            </a:endParaRPr>
          </a:p>
          <a:p>
            <a:pPr marL="688975" lvl="1" indent="-282575" eaLnBrk="0" hangingPunct="0">
              <a:lnSpc>
                <a:spcPct val="90000"/>
              </a:lnSpc>
              <a:spcBef>
                <a:spcPct val="20000"/>
              </a:spcBef>
              <a:buClr>
                <a:srgbClr val="151C77"/>
              </a:buClr>
              <a:buSzPct val="80000"/>
              <a:buFont typeface="Wingdings" pitchFamily="2" charset="2"/>
              <a:buChar char="n"/>
              <a:defRPr/>
            </a:pPr>
            <a:endParaRPr lang="en-US" sz="2000" b="1" kern="0" dirty="0">
              <a:latin typeface="+mn-lt"/>
              <a:cs typeface="Arial" charset="0"/>
            </a:endParaRPr>
          </a:p>
          <a:p>
            <a:pPr marL="285750" indent="-285750" eaLnBrk="0" hangingPunct="0">
              <a:lnSpc>
                <a:spcPct val="90000"/>
              </a:lnSpc>
              <a:spcBef>
                <a:spcPct val="20000"/>
              </a:spcBef>
              <a:buClr>
                <a:srgbClr val="151C77"/>
              </a:buClr>
              <a:buSzPct val="80000"/>
              <a:defRPr/>
            </a:pPr>
            <a:endParaRPr lang="en-US" sz="2400" b="1" kern="0" dirty="0">
              <a:latin typeface="+mn-lt"/>
              <a:cs typeface="+mn-cs"/>
            </a:endParaRPr>
          </a:p>
        </p:txBody>
      </p:sp>
      <p:sp>
        <p:nvSpPr>
          <p:cNvPr id="6" name="Rectangle 2"/>
          <p:cNvSpPr txBox="1">
            <a:spLocks noChangeArrowheads="1"/>
          </p:cNvSpPr>
          <p:nvPr/>
        </p:nvSpPr>
        <p:spPr bwMode="auto">
          <a:xfrm>
            <a:off x="5867400" y="152400"/>
            <a:ext cx="2895600" cy="457200"/>
          </a:xfrm>
          <a:prstGeom prst="rect">
            <a:avLst/>
          </a:prstGeom>
          <a:noFill/>
          <a:ln w="9525">
            <a:noFill/>
            <a:miter lim="800000"/>
            <a:headEnd/>
            <a:tailEnd/>
          </a:ln>
          <a:effectLst/>
        </p:spPr>
        <p:txBody>
          <a:bodyPr anchor="ctr"/>
          <a:lstStyle/>
          <a:p>
            <a:pPr algn="r" eaLnBrk="0" hangingPunct="0">
              <a:defRPr/>
            </a:pPr>
            <a:endParaRPr lang="en-US" sz="3200" b="1" kern="0" dirty="0">
              <a:solidFill>
                <a:srgbClr val="FF000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290513"/>
            <a:ext cx="8915400" cy="523875"/>
          </a:xfrm>
          <a:prstGeom prst="rect">
            <a:avLst/>
          </a:prstGeom>
          <a:noFill/>
        </p:spPr>
        <p:txBody>
          <a:bodyPr>
            <a:spAutoFit/>
          </a:bodyPr>
          <a:lstStyle/>
          <a:p>
            <a:pPr algn="r" eaLnBrk="0" hangingPunct="0">
              <a:defRPr/>
            </a:pPr>
            <a:r>
              <a:rPr lang="en-US" sz="2800" b="1" i="1" kern="0" dirty="0" smtClean="0">
                <a:solidFill>
                  <a:srgbClr val="151C77"/>
                </a:solidFill>
                <a:latin typeface="+mj-lt"/>
                <a:ea typeface="+mj-ea"/>
                <a:cs typeface="+mj-cs"/>
              </a:rPr>
              <a:t>AFRC Strategy</a:t>
            </a:r>
            <a:endParaRPr lang="en-US" sz="2800" b="1" i="1" kern="0" dirty="0">
              <a:solidFill>
                <a:srgbClr val="151C77"/>
              </a:solidFill>
              <a:latin typeface="+mj-lt"/>
              <a:ea typeface="+mj-ea"/>
              <a:cs typeface="+mj-cs"/>
            </a:endParaRPr>
          </a:p>
        </p:txBody>
      </p:sp>
      <p:sp>
        <p:nvSpPr>
          <p:cNvPr id="10" name="Slide Number Placeholder 4"/>
          <p:cNvSpPr>
            <a:spLocks noGrp="1"/>
          </p:cNvSpPr>
          <p:nvPr>
            <p:ph type="sldNum" sz="quarter" idx="10"/>
          </p:nvPr>
        </p:nvSpPr>
        <p:spPr>
          <a:xfrm>
            <a:off x="8847138" y="6524625"/>
            <a:ext cx="250825" cy="304800"/>
          </a:xfrm>
        </p:spPr>
        <p:txBody>
          <a:bodyPr/>
          <a:lstStyle/>
          <a:p>
            <a:pPr eaLnBrk="1" fontAlgn="auto" hangingPunct="1">
              <a:spcBef>
                <a:spcPts val="0"/>
              </a:spcBef>
              <a:spcAft>
                <a:spcPts val="0"/>
              </a:spcAft>
              <a:defRPr/>
            </a:pPr>
            <a:fld id="{9D71968E-9138-442F-AEA3-D6B2FD5CF696}" type="slidenum">
              <a:rPr lang="en-US" kern="0" smtClean="0">
                <a:solidFill>
                  <a:schemeClr val="bg1">
                    <a:lumMod val="75000"/>
                  </a:schemeClr>
                </a:solidFill>
                <a:cs typeface="+mn-cs"/>
              </a:rPr>
              <a:pPr eaLnBrk="1" fontAlgn="auto" hangingPunct="1">
                <a:spcBef>
                  <a:spcPts val="0"/>
                </a:spcBef>
                <a:spcAft>
                  <a:spcPts val="0"/>
                </a:spcAft>
                <a:defRPr/>
              </a:pPr>
              <a:t>12</a:t>
            </a:fld>
            <a:endParaRPr lang="en-US" kern="0" dirty="0" smtClean="0">
              <a:solidFill>
                <a:schemeClr val="bg1">
                  <a:lumMod val="75000"/>
                </a:schemeClr>
              </a:solidFill>
              <a:cs typeface="+mn-cs"/>
            </a:endParaRPr>
          </a:p>
        </p:txBody>
      </p:sp>
      <p:sp>
        <p:nvSpPr>
          <p:cNvPr id="11" name="Rectangle 3"/>
          <p:cNvSpPr txBox="1">
            <a:spLocks noChangeArrowheads="1"/>
          </p:cNvSpPr>
          <p:nvPr/>
        </p:nvSpPr>
        <p:spPr bwMode="auto">
          <a:xfrm>
            <a:off x="381000" y="1038225"/>
            <a:ext cx="8382000" cy="5181600"/>
          </a:xfrm>
          <a:prstGeom prst="rect">
            <a:avLst/>
          </a:prstGeom>
          <a:noFill/>
          <a:ln>
            <a:miter lim="800000"/>
            <a:headEnd/>
            <a:tailEnd/>
          </a:ln>
        </p:spPr>
        <p:txBody>
          <a:bodyPr/>
          <a:lstStyle/>
          <a:p>
            <a:pPr marL="285750" indent="-285750" eaLnBrk="0" hangingPunct="0">
              <a:lnSpc>
                <a:spcPct val="110000"/>
              </a:lnSpc>
              <a:spcBef>
                <a:spcPct val="20000"/>
              </a:spcBef>
              <a:buClr>
                <a:srgbClr val="000000"/>
              </a:buClr>
              <a:buSzPct val="100000"/>
              <a:buFont typeface="Arial" charset="0"/>
              <a:buChar char="•"/>
              <a:defRPr/>
            </a:pPr>
            <a:r>
              <a:rPr lang="en-US" sz="2400" b="1" dirty="0" smtClean="0"/>
              <a:t>Part I – Current Status</a:t>
            </a:r>
          </a:p>
          <a:p>
            <a:pPr marL="742950" lvl="1" indent="-285750" eaLnBrk="0" hangingPunct="0">
              <a:lnSpc>
                <a:spcPct val="110000"/>
              </a:lnSpc>
              <a:spcBef>
                <a:spcPct val="20000"/>
              </a:spcBef>
              <a:buClr>
                <a:srgbClr val="000000"/>
              </a:buClr>
              <a:buSzPct val="100000"/>
              <a:buFont typeface="Arial" charset="0"/>
              <a:buChar char="•"/>
              <a:defRPr/>
            </a:pPr>
            <a:r>
              <a:rPr lang="en-US" sz="2400" b="1" kern="0" dirty="0" smtClean="0">
                <a:solidFill>
                  <a:srgbClr val="000000"/>
                </a:solidFill>
                <a:latin typeface="+mn-lt"/>
                <a:cs typeface="+mn-cs"/>
              </a:rPr>
              <a:t>Identify all mandates, goals and regulations</a:t>
            </a:r>
          </a:p>
          <a:p>
            <a:pPr marL="742950" lvl="1" indent="-285750" eaLnBrk="0" hangingPunct="0">
              <a:lnSpc>
                <a:spcPct val="110000"/>
              </a:lnSpc>
              <a:spcBef>
                <a:spcPct val="20000"/>
              </a:spcBef>
              <a:buClr>
                <a:srgbClr val="000000"/>
              </a:buClr>
              <a:buSzPct val="100000"/>
              <a:buFont typeface="Arial" charset="0"/>
              <a:buChar char="•"/>
              <a:defRPr/>
            </a:pPr>
            <a:r>
              <a:rPr lang="en-US" sz="2400" b="1" kern="0" dirty="0" smtClean="0">
                <a:solidFill>
                  <a:srgbClr val="000000"/>
                </a:solidFill>
                <a:latin typeface="+mn-lt"/>
                <a:cs typeface="+mn-cs"/>
              </a:rPr>
              <a:t>Projection based on current trends and actions</a:t>
            </a:r>
          </a:p>
          <a:p>
            <a:pPr marL="742950" lvl="1" indent="-285750" eaLnBrk="0" hangingPunct="0">
              <a:lnSpc>
                <a:spcPct val="110000"/>
              </a:lnSpc>
              <a:spcBef>
                <a:spcPct val="20000"/>
              </a:spcBef>
              <a:buClr>
                <a:srgbClr val="000000"/>
              </a:buClr>
              <a:buSzPct val="100000"/>
              <a:buFont typeface="Arial" charset="0"/>
              <a:buChar char="•"/>
              <a:defRPr/>
            </a:pPr>
            <a:r>
              <a:rPr lang="en-US" sz="2400" b="1" kern="0" dirty="0" smtClean="0">
                <a:solidFill>
                  <a:srgbClr val="000000"/>
                </a:solidFill>
                <a:latin typeface="+mn-lt"/>
                <a:cs typeface="+mn-cs"/>
              </a:rPr>
              <a:t>Evaluate program effectiveness</a:t>
            </a:r>
          </a:p>
          <a:p>
            <a:pPr marL="285750" indent="-285750" eaLnBrk="0" hangingPunct="0">
              <a:lnSpc>
                <a:spcPct val="110000"/>
              </a:lnSpc>
              <a:spcBef>
                <a:spcPct val="20000"/>
              </a:spcBef>
              <a:buClr>
                <a:srgbClr val="000000"/>
              </a:buClr>
              <a:buSzPct val="100000"/>
              <a:buFont typeface="Arial" charset="0"/>
              <a:buChar char="•"/>
              <a:defRPr/>
            </a:pPr>
            <a:r>
              <a:rPr lang="en-US" sz="2400" b="1" kern="0" dirty="0" smtClean="0">
                <a:solidFill>
                  <a:srgbClr val="000000"/>
                </a:solidFill>
                <a:latin typeface="+mn-lt"/>
                <a:cs typeface="+mn-cs"/>
              </a:rPr>
              <a:t>Part II – Strategic Actions:  define specific actions, costs and expected results</a:t>
            </a:r>
          </a:p>
          <a:p>
            <a:pPr marL="742950" lvl="1" indent="-285750" eaLnBrk="0" hangingPunct="0">
              <a:lnSpc>
                <a:spcPct val="110000"/>
              </a:lnSpc>
              <a:spcBef>
                <a:spcPct val="20000"/>
              </a:spcBef>
              <a:buClr>
                <a:srgbClr val="000000"/>
              </a:buClr>
              <a:buSzPct val="100000"/>
              <a:buFont typeface="Arial" charset="0"/>
              <a:buChar char="•"/>
              <a:defRPr/>
            </a:pPr>
            <a:r>
              <a:rPr lang="en-US" sz="2400" b="1" kern="0" dirty="0" smtClean="0">
                <a:solidFill>
                  <a:srgbClr val="000000"/>
                </a:solidFill>
                <a:latin typeface="+mn-lt"/>
                <a:cs typeface="+mn-cs"/>
              </a:rPr>
              <a:t>Renewable energy</a:t>
            </a:r>
          </a:p>
          <a:p>
            <a:pPr marL="742950" lvl="1" indent="-285750" eaLnBrk="0" hangingPunct="0">
              <a:lnSpc>
                <a:spcPct val="110000"/>
              </a:lnSpc>
              <a:spcBef>
                <a:spcPct val="20000"/>
              </a:spcBef>
              <a:buClr>
                <a:srgbClr val="000000"/>
              </a:buClr>
              <a:buSzPct val="100000"/>
              <a:buFont typeface="Arial" charset="0"/>
              <a:buChar char="•"/>
              <a:defRPr/>
            </a:pPr>
            <a:r>
              <a:rPr lang="en-US" sz="2400" b="1" kern="0" dirty="0" smtClean="0">
                <a:solidFill>
                  <a:srgbClr val="000000"/>
                </a:solidFill>
                <a:latin typeface="+mn-lt"/>
                <a:cs typeface="+mn-cs"/>
              </a:rPr>
              <a:t>Sustainable design</a:t>
            </a:r>
          </a:p>
          <a:p>
            <a:pPr marL="742950" lvl="1" indent="-285750" eaLnBrk="0" hangingPunct="0">
              <a:lnSpc>
                <a:spcPct val="110000"/>
              </a:lnSpc>
              <a:spcBef>
                <a:spcPct val="20000"/>
              </a:spcBef>
              <a:buClr>
                <a:srgbClr val="000000"/>
              </a:buClr>
              <a:buSzPct val="100000"/>
              <a:buFont typeface="Arial" charset="0"/>
              <a:buChar char="•"/>
              <a:defRPr/>
            </a:pPr>
            <a:r>
              <a:rPr lang="en-US" sz="2400" b="1" kern="0" dirty="0" smtClean="0">
                <a:solidFill>
                  <a:srgbClr val="000000"/>
                </a:solidFill>
                <a:latin typeface="+mn-lt"/>
                <a:cs typeface="+mn-cs"/>
              </a:rPr>
              <a:t>Data management</a:t>
            </a:r>
          </a:p>
          <a:p>
            <a:pPr marL="742950" lvl="1" indent="-285750" eaLnBrk="0" hangingPunct="0">
              <a:lnSpc>
                <a:spcPct val="110000"/>
              </a:lnSpc>
              <a:spcBef>
                <a:spcPct val="20000"/>
              </a:spcBef>
              <a:buClr>
                <a:srgbClr val="000000"/>
              </a:buClr>
              <a:buSzPct val="100000"/>
              <a:buFont typeface="Arial" charset="0"/>
              <a:buChar char="•"/>
              <a:defRPr/>
            </a:pPr>
            <a:r>
              <a:rPr lang="en-US" sz="2400" b="1" kern="0" dirty="0" smtClean="0">
                <a:solidFill>
                  <a:srgbClr val="000000"/>
                </a:solidFill>
                <a:latin typeface="+mn-lt"/>
                <a:cs typeface="+mn-cs"/>
              </a:rPr>
              <a:t>Awareness</a:t>
            </a:r>
          </a:p>
          <a:p>
            <a:pPr marL="742950" lvl="1" indent="-285750" eaLnBrk="0" hangingPunct="0">
              <a:lnSpc>
                <a:spcPct val="110000"/>
              </a:lnSpc>
              <a:spcBef>
                <a:spcPct val="20000"/>
              </a:spcBef>
              <a:buClr>
                <a:srgbClr val="000000"/>
              </a:buClr>
              <a:buSzPct val="100000"/>
              <a:buFont typeface="Arial" charset="0"/>
              <a:buChar char="•"/>
              <a:defRPr/>
            </a:pPr>
            <a:endParaRPr lang="en-US" sz="2400" b="1" kern="0" dirty="0">
              <a:solidFill>
                <a:srgbClr val="000000"/>
              </a:solidFill>
              <a:latin typeface="+mn-lt"/>
              <a:cs typeface="+mn-cs"/>
            </a:endParaRPr>
          </a:p>
        </p:txBody>
      </p:sp>
      <p:sp>
        <p:nvSpPr>
          <p:cNvPr id="5" name="Rectangle 3"/>
          <p:cNvSpPr txBox="1">
            <a:spLocks noChangeArrowheads="1"/>
          </p:cNvSpPr>
          <p:nvPr/>
        </p:nvSpPr>
        <p:spPr bwMode="auto">
          <a:xfrm>
            <a:off x="4495800" y="3822457"/>
            <a:ext cx="4648200" cy="2057400"/>
          </a:xfrm>
          <a:prstGeom prst="rect">
            <a:avLst/>
          </a:prstGeom>
          <a:noFill/>
          <a:ln>
            <a:miter lim="800000"/>
            <a:headEnd/>
            <a:tailEnd/>
          </a:ln>
        </p:spPr>
        <p:txBody>
          <a:bodyPr/>
          <a:lstStyle/>
          <a:p>
            <a:pPr marL="285750" indent="-285750" eaLnBrk="0" hangingPunct="0">
              <a:lnSpc>
                <a:spcPct val="110000"/>
              </a:lnSpc>
              <a:spcBef>
                <a:spcPct val="20000"/>
              </a:spcBef>
              <a:buClr>
                <a:srgbClr val="000000"/>
              </a:buClr>
              <a:buSzPct val="100000"/>
              <a:buFont typeface="Arial" charset="0"/>
              <a:buChar char="•"/>
              <a:defRPr/>
            </a:pPr>
            <a:r>
              <a:rPr lang="en-US" sz="2400" b="1" dirty="0" smtClean="0"/>
              <a:t>Program management</a:t>
            </a:r>
          </a:p>
          <a:p>
            <a:pPr marL="285750" indent="-285750" eaLnBrk="0" hangingPunct="0">
              <a:lnSpc>
                <a:spcPct val="110000"/>
              </a:lnSpc>
              <a:spcBef>
                <a:spcPct val="20000"/>
              </a:spcBef>
              <a:buClr>
                <a:srgbClr val="000000"/>
              </a:buClr>
              <a:buSzPct val="100000"/>
              <a:buFont typeface="Arial" charset="0"/>
              <a:buChar char="•"/>
              <a:defRPr/>
            </a:pPr>
            <a:r>
              <a:rPr lang="en-US" sz="2400" b="1" dirty="0" smtClean="0"/>
              <a:t>Energy security</a:t>
            </a:r>
          </a:p>
          <a:p>
            <a:pPr marL="285750" indent="-285750" eaLnBrk="0" hangingPunct="0">
              <a:lnSpc>
                <a:spcPct val="110000"/>
              </a:lnSpc>
              <a:spcBef>
                <a:spcPct val="20000"/>
              </a:spcBef>
              <a:buClr>
                <a:srgbClr val="000000"/>
              </a:buClr>
              <a:buSzPct val="100000"/>
              <a:buFont typeface="Arial" charset="0"/>
              <a:buChar char="•"/>
              <a:defRPr/>
            </a:pPr>
            <a:r>
              <a:rPr lang="en-US" sz="2400" b="1" dirty="0" smtClean="0"/>
              <a:t>Water reduction</a:t>
            </a:r>
          </a:p>
          <a:p>
            <a:pPr marL="285750" indent="-285750" eaLnBrk="0" hangingPunct="0">
              <a:lnSpc>
                <a:spcPct val="110000"/>
              </a:lnSpc>
              <a:spcBef>
                <a:spcPct val="20000"/>
              </a:spcBef>
              <a:buClr>
                <a:srgbClr val="000000"/>
              </a:buClr>
              <a:buSzPct val="100000"/>
              <a:buFont typeface="Arial" charset="0"/>
              <a:buChar char="•"/>
              <a:defRPr/>
            </a:pPr>
            <a:r>
              <a:rPr lang="en-US" sz="2400" b="1" dirty="0" smtClean="0"/>
              <a:t>Resource prioritization</a:t>
            </a:r>
          </a:p>
          <a:p>
            <a:pPr marL="742950" lvl="1" indent="-285750" eaLnBrk="0" hangingPunct="0">
              <a:lnSpc>
                <a:spcPct val="110000"/>
              </a:lnSpc>
              <a:spcBef>
                <a:spcPct val="20000"/>
              </a:spcBef>
              <a:buClr>
                <a:srgbClr val="000000"/>
              </a:buClr>
              <a:buSzPct val="100000"/>
              <a:buFont typeface="Arial" charset="0"/>
              <a:buChar char="•"/>
              <a:defRPr/>
            </a:pPr>
            <a:endParaRPr lang="en-US" sz="2400" b="1" kern="0" dirty="0">
              <a:solidFill>
                <a:srgbClr val="000000"/>
              </a:solidFill>
              <a:latin typeface="+mn-lt"/>
              <a:cs typeface="+mn-cs"/>
            </a:endParaRPr>
          </a:p>
        </p:txBody>
      </p:sp>
      <p:sp>
        <p:nvSpPr>
          <p:cNvPr id="6" name="TextBox 5"/>
          <p:cNvSpPr txBox="1"/>
          <p:nvPr/>
        </p:nvSpPr>
        <p:spPr>
          <a:xfrm>
            <a:off x="409575" y="5683389"/>
            <a:ext cx="8324850" cy="707886"/>
          </a:xfrm>
          <a:prstGeom prst="rect">
            <a:avLst/>
          </a:prstGeom>
          <a:solidFill>
            <a:srgbClr val="151C77"/>
          </a:solidFill>
        </p:spPr>
        <p:txBody>
          <a:bodyPr wrap="square" rtlCol="0">
            <a:spAutoFit/>
          </a:bodyPr>
          <a:lstStyle/>
          <a:p>
            <a:r>
              <a:rPr lang="en-US" sz="2000" b="1" dirty="0" smtClean="0">
                <a:solidFill>
                  <a:schemeClr val="bg1"/>
                </a:solidFill>
              </a:rPr>
              <a:t>GOAL:  Develop a customized facility energy strategy aligned with the unique mission and operations tempo of the AFRC.</a:t>
            </a:r>
            <a:endParaRPr lang="en-US" sz="2000" b="1"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644650" y="238124"/>
            <a:ext cx="7143750" cy="714375"/>
          </a:xfrm>
        </p:spPr>
        <p:txBody>
          <a:bodyPr anchor="b"/>
          <a:lstStyle/>
          <a:p>
            <a:r>
              <a:rPr lang="en-US" sz="2800" dirty="0" smtClean="0"/>
              <a:t>AFRC Audit Schedule</a:t>
            </a:r>
          </a:p>
        </p:txBody>
      </p:sp>
      <p:sp>
        <p:nvSpPr>
          <p:cNvPr id="24579" name="Slide Number Placeholder 2"/>
          <p:cNvSpPr>
            <a:spLocks noGrp="1"/>
          </p:cNvSpPr>
          <p:nvPr>
            <p:ph type="sldNum" sz="quarter" idx="10"/>
          </p:nvPr>
        </p:nvSpPr>
        <p:spPr/>
        <p:txBody>
          <a:bodyPr/>
          <a:lstStyle/>
          <a:p>
            <a:pPr>
              <a:defRPr/>
            </a:pPr>
            <a:fld id="{AB46EA2F-3A7F-4EA1-85DB-10F46610C844}" type="slidenum">
              <a:rPr lang="en-US" smtClean="0"/>
              <a:pPr>
                <a:defRPr/>
              </a:pPr>
              <a:t>13</a:t>
            </a:fld>
            <a:endParaRPr lang="en-US" smtClean="0">
              <a:solidFill>
                <a:schemeClr val="bg2"/>
              </a:solidFill>
            </a:endParaRPr>
          </a:p>
        </p:txBody>
      </p:sp>
      <p:graphicFrame>
        <p:nvGraphicFramePr>
          <p:cNvPr id="4" name="Table 3"/>
          <p:cNvGraphicFramePr>
            <a:graphicFrameLocks noGrp="1"/>
          </p:cNvGraphicFramePr>
          <p:nvPr/>
        </p:nvGraphicFramePr>
        <p:xfrm>
          <a:off x="796925" y="1397000"/>
          <a:ext cx="6898507" cy="3708400"/>
        </p:xfrm>
        <a:graphic>
          <a:graphicData uri="http://schemas.openxmlformats.org/drawingml/2006/table">
            <a:tbl>
              <a:tblPr firstRow="1" bandRow="1">
                <a:tableStyleId>{5C22544A-7EE6-4342-B048-85BDC9FD1C3A}</a:tableStyleId>
              </a:tblPr>
              <a:tblGrid>
                <a:gridCol w="2700858"/>
                <a:gridCol w="2629656"/>
                <a:gridCol w="1567993"/>
              </a:tblGrid>
              <a:tr h="370840">
                <a:tc>
                  <a:txBody>
                    <a:bodyPr/>
                    <a:lstStyle/>
                    <a:p>
                      <a:r>
                        <a:rPr lang="en-US" dirty="0" smtClean="0">
                          <a:solidFill>
                            <a:schemeClr val="bg1"/>
                          </a:solidFill>
                        </a:rPr>
                        <a:t>Base</a:t>
                      </a:r>
                      <a:endParaRPr lang="en-US" dirty="0">
                        <a:solidFill>
                          <a:schemeClr val="bg1"/>
                        </a:solidFill>
                      </a:endParaRPr>
                    </a:p>
                  </a:txBody>
                  <a:tcPr>
                    <a:solidFill>
                      <a:srgbClr val="0070C0"/>
                    </a:solidFill>
                  </a:tcPr>
                </a:tc>
                <a:tc>
                  <a:txBody>
                    <a:bodyPr/>
                    <a:lstStyle/>
                    <a:p>
                      <a:pPr algn="ctr"/>
                      <a:r>
                        <a:rPr lang="en-US" dirty="0" smtClean="0">
                          <a:solidFill>
                            <a:schemeClr val="bg1"/>
                          </a:solidFill>
                        </a:rPr>
                        <a:t>Year</a:t>
                      </a:r>
                      <a:endParaRPr lang="en-US" dirty="0">
                        <a:solidFill>
                          <a:schemeClr val="bg1"/>
                        </a:solidFill>
                      </a:endParaRPr>
                    </a:p>
                  </a:txBody>
                  <a:tcPr>
                    <a:solidFill>
                      <a:srgbClr val="0070C0"/>
                    </a:solidFill>
                  </a:tcPr>
                </a:tc>
                <a:tc>
                  <a:txBody>
                    <a:bodyPr/>
                    <a:lstStyle/>
                    <a:p>
                      <a:pPr algn="r"/>
                      <a:r>
                        <a:rPr lang="en-US" dirty="0" err="1" smtClean="0">
                          <a:solidFill>
                            <a:schemeClr val="bg1"/>
                          </a:solidFill>
                        </a:rPr>
                        <a:t>KSF</a:t>
                      </a:r>
                      <a:endParaRPr lang="en-US" dirty="0">
                        <a:solidFill>
                          <a:schemeClr val="bg1"/>
                        </a:solidFill>
                      </a:endParaRPr>
                    </a:p>
                  </a:txBody>
                  <a:tcPr>
                    <a:solidFill>
                      <a:srgbClr val="0070C0"/>
                    </a:solidFill>
                  </a:tcPr>
                </a:tc>
              </a:tr>
              <a:tr h="370840">
                <a:tc>
                  <a:txBody>
                    <a:bodyPr/>
                    <a:lstStyle/>
                    <a:p>
                      <a:r>
                        <a:rPr lang="en-US" dirty="0" smtClean="0"/>
                        <a:t>Pittsburgh</a:t>
                      </a:r>
                      <a:endParaRPr lang="en-US" dirty="0"/>
                    </a:p>
                  </a:txBody>
                  <a:tcPr/>
                </a:tc>
                <a:tc>
                  <a:txBody>
                    <a:bodyPr/>
                    <a:lstStyle/>
                    <a:p>
                      <a:pPr algn="ctr"/>
                      <a:r>
                        <a:rPr lang="en-US" dirty="0" smtClean="0"/>
                        <a:t>FY09</a:t>
                      </a:r>
                      <a:endParaRPr lang="en-US" dirty="0"/>
                    </a:p>
                  </a:txBody>
                  <a:tcPr/>
                </a:tc>
                <a:tc>
                  <a:txBody>
                    <a:bodyPr/>
                    <a:lstStyle/>
                    <a:p>
                      <a:pPr algn="r"/>
                      <a:r>
                        <a:rPr lang="en-US" dirty="0" smtClean="0"/>
                        <a:t>529</a:t>
                      </a:r>
                      <a:endParaRPr lang="en-US" dirty="0"/>
                    </a:p>
                  </a:txBody>
                  <a:tcPr/>
                </a:tc>
              </a:tr>
              <a:tr h="370840">
                <a:tc>
                  <a:txBody>
                    <a:bodyPr/>
                    <a:lstStyle/>
                    <a:p>
                      <a:r>
                        <a:rPr lang="en-US" dirty="0" smtClean="0"/>
                        <a:t>Grissom</a:t>
                      </a:r>
                      <a:endParaRPr lang="en-US" dirty="0"/>
                    </a:p>
                  </a:txBody>
                  <a:tcPr/>
                </a:tc>
                <a:tc>
                  <a:txBody>
                    <a:bodyPr/>
                    <a:lstStyle/>
                    <a:p>
                      <a:pPr algn="ctr"/>
                      <a:r>
                        <a:rPr lang="en-US" dirty="0" smtClean="0"/>
                        <a:t>FY10</a:t>
                      </a:r>
                      <a:endParaRPr lang="en-US" dirty="0"/>
                    </a:p>
                  </a:txBody>
                  <a:tcPr/>
                </a:tc>
                <a:tc>
                  <a:txBody>
                    <a:bodyPr/>
                    <a:lstStyle/>
                    <a:p>
                      <a:pPr algn="r"/>
                      <a:r>
                        <a:rPr lang="en-US" dirty="0" smtClean="0"/>
                        <a:t>1,023</a:t>
                      </a:r>
                      <a:endParaRPr lang="en-US" dirty="0"/>
                    </a:p>
                  </a:txBody>
                  <a:tcPr/>
                </a:tc>
              </a:tr>
              <a:tr h="370840">
                <a:tc>
                  <a:txBody>
                    <a:bodyPr/>
                    <a:lstStyle/>
                    <a:p>
                      <a:r>
                        <a:rPr lang="en-US" dirty="0" err="1" smtClean="0"/>
                        <a:t>Minn</a:t>
                      </a:r>
                      <a:r>
                        <a:rPr lang="en-US" dirty="0" smtClean="0"/>
                        <a:t> St Paul</a:t>
                      </a:r>
                      <a:endParaRPr lang="en-US" dirty="0"/>
                    </a:p>
                  </a:txBody>
                  <a:tcPr/>
                </a:tc>
                <a:tc>
                  <a:txBody>
                    <a:bodyPr/>
                    <a:lstStyle/>
                    <a:p>
                      <a:pPr algn="ctr"/>
                      <a:r>
                        <a:rPr lang="en-US" dirty="0" smtClean="0"/>
                        <a:t>FY10</a:t>
                      </a:r>
                      <a:endParaRPr lang="en-US" dirty="0"/>
                    </a:p>
                  </a:txBody>
                  <a:tcPr/>
                </a:tc>
                <a:tc>
                  <a:txBody>
                    <a:bodyPr/>
                    <a:lstStyle/>
                    <a:p>
                      <a:pPr algn="r"/>
                      <a:r>
                        <a:rPr lang="en-US" dirty="0" smtClean="0"/>
                        <a:t>739</a:t>
                      </a:r>
                      <a:endParaRPr lang="en-US" dirty="0"/>
                    </a:p>
                  </a:txBody>
                  <a:tcPr/>
                </a:tc>
              </a:tr>
              <a:tr h="370840">
                <a:tc>
                  <a:txBody>
                    <a:bodyPr/>
                    <a:lstStyle/>
                    <a:p>
                      <a:r>
                        <a:rPr lang="en-US" dirty="0" smtClean="0"/>
                        <a:t>Youngstown</a:t>
                      </a:r>
                      <a:endParaRPr lang="en-US" dirty="0"/>
                    </a:p>
                  </a:txBody>
                  <a:tcPr/>
                </a:tc>
                <a:tc>
                  <a:txBody>
                    <a:bodyPr/>
                    <a:lstStyle/>
                    <a:p>
                      <a:pPr algn="ctr"/>
                      <a:r>
                        <a:rPr lang="en-US" dirty="0" smtClean="0"/>
                        <a:t>FY10</a:t>
                      </a:r>
                      <a:endParaRPr lang="en-US" dirty="0"/>
                    </a:p>
                  </a:txBody>
                  <a:tcPr/>
                </a:tc>
                <a:tc>
                  <a:txBody>
                    <a:bodyPr/>
                    <a:lstStyle/>
                    <a:p>
                      <a:pPr algn="r"/>
                      <a:r>
                        <a:rPr lang="en-US" dirty="0" smtClean="0"/>
                        <a:t>710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Niagara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FY11</a:t>
                      </a:r>
                    </a:p>
                  </a:txBody>
                  <a:tcPr/>
                </a:tc>
                <a:tc>
                  <a:txBody>
                    <a:bodyPr/>
                    <a:lstStyle/>
                    <a:p>
                      <a:pPr algn="r"/>
                      <a:r>
                        <a:rPr lang="en-US" dirty="0" smtClean="0"/>
                        <a:t>628</a:t>
                      </a:r>
                      <a:endParaRPr lang="en-US" dirty="0"/>
                    </a:p>
                  </a:txBody>
                  <a:tcPr/>
                </a:tc>
              </a:tr>
              <a:tr h="370840">
                <a:tc>
                  <a:txBody>
                    <a:bodyPr/>
                    <a:lstStyle/>
                    <a:p>
                      <a:r>
                        <a:rPr lang="en-US" dirty="0" smtClean="0"/>
                        <a:t>Dobbins</a:t>
                      </a:r>
                      <a:endParaRPr lang="en-US" dirty="0"/>
                    </a:p>
                  </a:txBody>
                  <a:tcPr/>
                </a:tc>
                <a:tc>
                  <a:txBody>
                    <a:bodyPr/>
                    <a:lstStyle/>
                    <a:p>
                      <a:pPr algn="ctr"/>
                      <a:r>
                        <a:rPr lang="en-US" dirty="0" smtClean="0"/>
                        <a:t>FY11</a:t>
                      </a:r>
                      <a:endParaRPr lang="en-US" dirty="0"/>
                    </a:p>
                  </a:txBody>
                  <a:tcPr/>
                </a:tc>
                <a:tc>
                  <a:txBody>
                    <a:bodyPr/>
                    <a:lstStyle/>
                    <a:p>
                      <a:pPr algn="r"/>
                      <a:r>
                        <a:rPr lang="en-US" dirty="0" smtClean="0"/>
                        <a:t>896</a:t>
                      </a:r>
                      <a:endParaRPr lang="en-US" dirty="0"/>
                    </a:p>
                  </a:txBody>
                  <a:tcPr/>
                </a:tc>
              </a:tr>
              <a:tr h="370840">
                <a:tc>
                  <a:txBody>
                    <a:bodyPr/>
                    <a:lstStyle/>
                    <a:p>
                      <a:r>
                        <a:rPr lang="en-US" dirty="0" smtClean="0"/>
                        <a:t>Westover</a:t>
                      </a:r>
                      <a:endParaRPr lang="en-US" dirty="0"/>
                    </a:p>
                  </a:txBody>
                  <a:tcPr/>
                </a:tc>
                <a:tc>
                  <a:txBody>
                    <a:bodyPr/>
                    <a:lstStyle/>
                    <a:p>
                      <a:pPr algn="ctr"/>
                      <a:r>
                        <a:rPr lang="en-US" dirty="0" smtClean="0"/>
                        <a:t>FY11</a:t>
                      </a:r>
                      <a:endParaRPr lang="en-US" dirty="0"/>
                    </a:p>
                  </a:txBody>
                  <a:tcPr/>
                </a:tc>
                <a:tc>
                  <a:txBody>
                    <a:bodyPr/>
                    <a:lstStyle/>
                    <a:p>
                      <a:pPr algn="r"/>
                      <a:r>
                        <a:rPr lang="en-US" dirty="0" smtClean="0"/>
                        <a:t>1,432</a:t>
                      </a:r>
                      <a:endParaRPr lang="en-US" dirty="0"/>
                    </a:p>
                  </a:txBody>
                  <a:tcPr/>
                </a:tc>
              </a:tr>
              <a:tr h="370840">
                <a:tc>
                  <a:txBody>
                    <a:bodyPr/>
                    <a:lstStyle/>
                    <a:p>
                      <a:r>
                        <a:rPr lang="en-US" dirty="0" smtClean="0"/>
                        <a:t>Homestead</a:t>
                      </a:r>
                      <a:endParaRPr lang="en-US" dirty="0"/>
                    </a:p>
                  </a:txBody>
                  <a:tcPr/>
                </a:tc>
                <a:tc>
                  <a:txBody>
                    <a:bodyPr/>
                    <a:lstStyle/>
                    <a:p>
                      <a:pPr algn="ctr"/>
                      <a:r>
                        <a:rPr lang="en-US" dirty="0" smtClean="0"/>
                        <a:t>FY12</a:t>
                      </a:r>
                      <a:endParaRPr lang="en-US" dirty="0"/>
                    </a:p>
                  </a:txBody>
                  <a:tcPr/>
                </a:tc>
                <a:tc>
                  <a:txBody>
                    <a:bodyPr/>
                    <a:lstStyle/>
                    <a:p>
                      <a:pPr algn="r"/>
                      <a:r>
                        <a:rPr lang="en-US" dirty="0" smtClean="0"/>
                        <a:t>987</a:t>
                      </a:r>
                      <a:endParaRPr lang="en-US" dirty="0"/>
                    </a:p>
                  </a:txBody>
                  <a:tcPr/>
                </a:tc>
              </a:tr>
              <a:tr h="370840">
                <a:tc>
                  <a:txBody>
                    <a:bodyPr/>
                    <a:lstStyle/>
                    <a:p>
                      <a:r>
                        <a:rPr lang="en-US" dirty="0" smtClean="0"/>
                        <a:t>March</a:t>
                      </a:r>
                      <a:endParaRPr lang="en-US" dirty="0"/>
                    </a:p>
                  </a:txBody>
                  <a:tcPr/>
                </a:tc>
                <a:tc>
                  <a:txBody>
                    <a:bodyPr/>
                    <a:lstStyle/>
                    <a:p>
                      <a:pPr algn="ctr"/>
                      <a:r>
                        <a:rPr lang="en-US" dirty="0" smtClean="0"/>
                        <a:t>FY12</a:t>
                      </a:r>
                      <a:endParaRPr lang="en-US" dirty="0"/>
                    </a:p>
                  </a:txBody>
                  <a:tcPr/>
                </a:tc>
                <a:tc>
                  <a:txBody>
                    <a:bodyPr/>
                    <a:lstStyle/>
                    <a:p>
                      <a:pPr algn="r"/>
                      <a:r>
                        <a:rPr lang="en-US" dirty="0" smtClean="0"/>
                        <a:t>1,883</a:t>
                      </a:r>
                      <a:endParaRPr lang="en-US" dirty="0"/>
                    </a:p>
                  </a:txBody>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36220" y="373379"/>
            <a:ext cx="8686800" cy="523220"/>
          </a:xfrm>
          <a:prstGeom prst="rect">
            <a:avLst/>
          </a:prstGeom>
          <a:noFill/>
        </p:spPr>
        <p:txBody>
          <a:bodyPr wrap="square">
            <a:spAutoFit/>
          </a:bodyPr>
          <a:lstStyle/>
          <a:p>
            <a:pPr algn="r" eaLnBrk="0" hangingPunct="0">
              <a:defRPr/>
            </a:pPr>
            <a:r>
              <a:rPr lang="en-US" sz="2800" b="1" i="1" kern="0" dirty="0">
                <a:solidFill>
                  <a:srgbClr val="151C77"/>
                </a:solidFill>
                <a:latin typeface="Arial" pitchFamily="34" charset="0"/>
                <a:ea typeface="+mj-ea"/>
                <a:cs typeface="Arial" pitchFamily="34" charset="0"/>
              </a:rPr>
              <a:t>AFRC Programs</a:t>
            </a:r>
          </a:p>
        </p:txBody>
      </p:sp>
      <p:sp>
        <p:nvSpPr>
          <p:cNvPr id="10" name="Slide Number Placeholder 4"/>
          <p:cNvSpPr>
            <a:spLocks noGrp="1"/>
          </p:cNvSpPr>
          <p:nvPr>
            <p:ph type="sldNum" sz="quarter" idx="11"/>
          </p:nvPr>
        </p:nvSpPr>
        <p:spPr>
          <a:xfrm>
            <a:off x="8847138" y="6524625"/>
            <a:ext cx="250825" cy="304800"/>
          </a:xfrm>
        </p:spPr>
        <p:txBody>
          <a:bodyPr/>
          <a:lstStyle/>
          <a:p>
            <a:pPr algn="l" eaLnBrk="1" fontAlgn="auto" hangingPunct="1">
              <a:spcBef>
                <a:spcPts val="0"/>
              </a:spcBef>
              <a:spcAft>
                <a:spcPts val="0"/>
              </a:spcAft>
              <a:defRPr/>
            </a:pPr>
            <a:fld id="{D28A7CB9-8C95-4B6D-8E2D-030D4CB4A527}" type="slidenum">
              <a:rPr lang="en-US" kern="0" smtClean="0">
                <a:solidFill>
                  <a:schemeClr val="bg1">
                    <a:lumMod val="75000"/>
                  </a:schemeClr>
                </a:solidFill>
              </a:rPr>
              <a:pPr algn="l" eaLnBrk="1" fontAlgn="auto" hangingPunct="1">
                <a:spcBef>
                  <a:spcPts val="0"/>
                </a:spcBef>
                <a:spcAft>
                  <a:spcPts val="0"/>
                </a:spcAft>
                <a:defRPr/>
              </a:pPr>
              <a:t>14</a:t>
            </a:fld>
            <a:endParaRPr lang="en-US" kern="0" dirty="0" smtClean="0">
              <a:solidFill>
                <a:schemeClr val="bg1">
                  <a:lumMod val="75000"/>
                </a:schemeClr>
              </a:solidFill>
            </a:endParaRPr>
          </a:p>
        </p:txBody>
      </p:sp>
      <p:sp>
        <p:nvSpPr>
          <p:cNvPr id="11" name="Rectangle 3"/>
          <p:cNvSpPr txBox="1">
            <a:spLocks noChangeArrowheads="1"/>
          </p:cNvSpPr>
          <p:nvPr/>
        </p:nvSpPr>
        <p:spPr bwMode="auto">
          <a:xfrm>
            <a:off x="365760" y="1062990"/>
            <a:ext cx="8382000" cy="4972050"/>
          </a:xfrm>
          <a:prstGeom prst="rect">
            <a:avLst/>
          </a:prstGeom>
          <a:noFill/>
          <a:ln>
            <a:miter lim="800000"/>
            <a:headEnd/>
            <a:tailEnd/>
          </a:ln>
        </p:spPr>
        <p:txBody>
          <a:bodyPr/>
          <a:lstStyle/>
          <a:p>
            <a:pPr marL="285750" indent="-285750">
              <a:spcBef>
                <a:spcPts val="1200"/>
              </a:spcBef>
              <a:buSzPct val="100000"/>
              <a:buFont typeface="Arial" pitchFamily="34" charset="0"/>
              <a:buChar char="•"/>
              <a:defRPr/>
            </a:pPr>
            <a:r>
              <a:rPr lang="en-US" sz="2400" b="1" kern="0" dirty="0"/>
              <a:t>Air Force Consolidation and Efficiency </a:t>
            </a:r>
            <a:r>
              <a:rPr lang="en-US" sz="2400" b="1" kern="0" dirty="0" smtClean="0"/>
              <a:t>Efforts (Demo)</a:t>
            </a:r>
            <a:endParaRPr lang="en-US" sz="2400" b="1" kern="0" dirty="0"/>
          </a:p>
          <a:p>
            <a:pPr marL="285750" indent="-285750">
              <a:spcBef>
                <a:spcPts val="1200"/>
              </a:spcBef>
              <a:buSzPct val="100000"/>
              <a:buFont typeface="Arial" pitchFamily="34" charset="0"/>
              <a:buChar char="•"/>
              <a:defRPr/>
            </a:pPr>
            <a:r>
              <a:rPr lang="en-US" sz="2400" b="1" kern="0" dirty="0"/>
              <a:t>MILCON </a:t>
            </a:r>
            <a:r>
              <a:rPr lang="en-US" sz="2400" b="1" kern="0" dirty="0" smtClean="0"/>
              <a:t>Program</a:t>
            </a:r>
            <a:endParaRPr lang="en-US" sz="2400" b="1" kern="0" dirty="0"/>
          </a:p>
          <a:p>
            <a:pPr marL="285750" indent="-285750">
              <a:spcBef>
                <a:spcPts val="1200"/>
              </a:spcBef>
              <a:buSzPct val="100000"/>
              <a:buFont typeface="Arial" pitchFamily="34" charset="0"/>
              <a:buChar char="•"/>
              <a:defRPr/>
            </a:pPr>
            <a:r>
              <a:rPr lang="en-US" sz="2400" b="1" kern="0" dirty="0"/>
              <a:t>AFRC </a:t>
            </a:r>
            <a:r>
              <a:rPr lang="en-US" sz="2400" b="1" kern="0" dirty="0" smtClean="0"/>
              <a:t>Complex</a:t>
            </a:r>
            <a:endParaRPr lang="en-US" sz="2400" b="1" kern="0" dirty="0"/>
          </a:p>
          <a:p>
            <a:pPr marL="285750" indent="-285750">
              <a:spcBef>
                <a:spcPts val="1200"/>
              </a:spcBef>
              <a:buSzPct val="100000"/>
              <a:buFont typeface="Arial" pitchFamily="34" charset="0"/>
              <a:buChar char="•"/>
              <a:defRPr/>
            </a:pPr>
            <a:r>
              <a:rPr lang="en-US" sz="2400" b="1" kern="0" dirty="0"/>
              <a:t>SRM </a:t>
            </a:r>
            <a:r>
              <a:rPr lang="en-US" sz="2400" b="1" kern="0" dirty="0" smtClean="0"/>
              <a:t>Execution</a:t>
            </a:r>
            <a:endParaRPr lang="en-US" sz="2400" b="1" kern="0" dirty="0"/>
          </a:p>
          <a:p>
            <a:pPr marL="285750" indent="-285750">
              <a:lnSpc>
                <a:spcPct val="90000"/>
              </a:lnSpc>
              <a:spcBef>
                <a:spcPct val="20000"/>
              </a:spcBef>
              <a:buClr>
                <a:srgbClr val="151C77"/>
              </a:buClr>
              <a:buSzPct val="80000"/>
              <a:defRPr/>
            </a:pPr>
            <a:endParaRPr lang="en-US" sz="2400" b="1" kern="0" dirty="0"/>
          </a:p>
          <a:p>
            <a:pPr marL="742950" lvl="1" indent="-285750">
              <a:lnSpc>
                <a:spcPct val="90000"/>
              </a:lnSpc>
              <a:spcBef>
                <a:spcPct val="20000"/>
              </a:spcBef>
              <a:buClr>
                <a:srgbClr val="151C77"/>
              </a:buClr>
              <a:buSzPct val="80000"/>
              <a:buFont typeface="Wingdings" pitchFamily="2" charset="2"/>
              <a:buChar char="n"/>
              <a:defRPr/>
            </a:pPr>
            <a:endParaRPr lang="en-US" sz="2400" b="1" kern="0" dirty="0"/>
          </a:p>
          <a:p>
            <a:pPr marL="742950" lvl="1" indent="-285750">
              <a:lnSpc>
                <a:spcPct val="90000"/>
              </a:lnSpc>
              <a:spcBef>
                <a:spcPct val="20000"/>
              </a:spcBef>
              <a:buClr>
                <a:srgbClr val="151C77"/>
              </a:buClr>
              <a:buSzPct val="80000"/>
              <a:buFont typeface="Wingdings" pitchFamily="2" charset="2"/>
              <a:buChar char="n"/>
              <a:defRPr/>
            </a:pPr>
            <a:endParaRPr lang="en-US" sz="2400" b="1" kern="0" dirty="0"/>
          </a:p>
          <a:p>
            <a:pPr marL="742950" lvl="1" indent="-285750">
              <a:lnSpc>
                <a:spcPct val="90000"/>
              </a:lnSpc>
              <a:spcBef>
                <a:spcPct val="20000"/>
              </a:spcBef>
              <a:buClr>
                <a:srgbClr val="151C77"/>
              </a:buClr>
              <a:buSzPct val="80000"/>
              <a:buFont typeface="Wingdings" pitchFamily="2" charset="2"/>
              <a:buChar char="n"/>
              <a:defRPr/>
            </a:pPr>
            <a:endParaRPr lang="en-US" sz="2400" b="1" kern="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51460" y="350520"/>
            <a:ext cx="8671560" cy="523220"/>
          </a:xfrm>
          <a:prstGeom prst="rect">
            <a:avLst/>
          </a:prstGeom>
          <a:noFill/>
        </p:spPr>
        <p:txBody>
          <a:bodyPr wrap="square">
            <a:spAutoFit/>
          </a:bodyPr>
          <a:lstStyle/>
          <a:p>
            <a:pPr algn="r" eaLnBrk="0" hangingPunct="0">
              <a:defRPr/>
            </a:pPr>
            <a:r>
              <a:rPr lang="en-US" sz="2800" b="1" i="1" kern="0" dirty="0">
                <a:solidFill>
                  <a:srgbClr val="151C77"/>
                </a:solidFill>
                <a:latin typeface="Arial" pitchFamily="34" charset="0"/>
                <a:ea typeface="+mj-ea"/>
                <a:cs typeface="Arial" pitchFamily="34" charset="0"/>
              </a:rPr>
              <a:t>Engineering Circle of Life</a:t>
            </a:r>
          </a:p>
        </p:txBody>
      </p:sp>
      <p:sp>
        <p:nvSpPr>
          <p:cNvPr id="10" name="Slide Number Placeholder 4"/>
          <p:cNvSpPr>
            <a:spLocks noGrp="1"/>
          </p:cNvSpPr>
          <p:nvPr>
            <p:ph type="sldNum" sz="quarter" idx="11"/>
          </p:nvPr>
        </p:nvSpPr>
        <p:spPr>
          <a:xfrm>
            <a:off x="8847138" y="6524625"/>
            <a:ext cx="250825" cy="304800"/>
          </a:xfrm>
        </p:spPr>
        <p:txBody>
          <a:bodyPr/>
          <a:lstStyle/>
          <a:p>
            <a:pPr algn="l" eaLnBrk="1" fontAlgn="auto" hangingPunct="1">
              <a:spcBef>
                <a:spcPts val="0"/>
              </a:spcBef>
              <a:spcAft>
                <a:spcPts val="0"/>
              </a:spcAft>
              <a:defRPr/>
            </a:pPr>
            <a:fld id="{ED168AFA-94C9-417A-AFC8-7B2DC59476AB}" type="slidenum">
              <a:rPr lang="en-US" kern="0" smtClean="0">
                <a:solidFill>
                  <a:schemeClr val="bg1">
                    <a:lumMod val="75000"/>
                  </a:schemeClr>
                </a:solidFill>
              </a:rPr>
              <a:pPr algn="l" eaLnBrk="1" fontAlgn="auto" hangingPunct="1">
                <a:spcBef>
                  <a:spcPts val="0"/>
                </a:spcBef>
                <a:spcAft>
                  <a:spcPts val="0"/>
                </a:spcAft>
                <a:defRPr/>
              </a:pPr>
              <a:t>15</a:t>
            </a:fld>
            <a:endParaRPr lang="en-US" kern="0" dirty="0" smtClean="0">
              <a:solidFill>
                <a:schemeClr val="bg1">
                  <a:lumMod val="75000"/>
                </a:schemeClr>
              </a:solidFill>
            </a:endParaRPr>
          </a:p>
        </p:txBody>
      </p:sp>
      <p:sp>
        <p:nvSpPr>
          <p:cNvPr id="11" name="Rectangle 3"/>
          <p:cNvSpPr txBox="1">
            <a:spLocks noChangeArrowheads="1"/>
          </p:cNvSpPr>
          <p:nvPr/>
        </p:nvSpPr>
        <p:spPr bwMode="auto">
          <a:xfrm rot="2700000">
            <a:off x="628650" y="4686301"/>
            <a:ext cx="3400425" cy="514350"/>
          </a:xfrm>
          <a:prstGeom prst="rect">
            <a:avLst/>
          </a:prstGeom>
          <a:noFill/>
          <a:ln w="28575">
            <a:solidFill>
              <a:schemeClr val="accent1">
                <a:lumMod val="50000"/>
              </a:schemeClr>
            </a:solidFill>
            <a:miter lim="800000"/>
            <a:headEnd/>
            <a:tailEnd/>
          </a:ln>
        </p:spPr>
        <p:txBody>
          <a:bodyPr/>
          <a:lstStyle/>
          <a:p>
            <a:pPr marL="285750" indent="-285750" algn="ctr" eaLnBrk="0" hangingPunct="0">
              <a:lnSpc>
                <a:spcPct val="110000"/>
              </a:lnSpc>
              <a:spcBef>
                <a:spcPct val="20000"/>
              </a:spcBef>
              <a:buClr>
                <a:srgbClr val="000000"/>
              </a:buClr>
              <a:buSzPct val="100000"/>
              <a:defRPr/>
            </a:pPr>
            <a:r>
              <a:rPr lang="en-US" sz="2400" b="1" kern="0" dirty="0">
                <a:solidFill>
                  <a:srgbClr val="000000"/>
                </a:solidFill>
                <a:latin typeface="+mn-lt"/>
                <a:cs typeface="Arial" pitchFamily="34" charset="0"/>
              </a:rPr>
              <a:t>Identify Requirements</a:t>
            </a:r>
            <a:endParaRPr lang="en-US" sz="2400" b="1" kern="0" dirty="0">
              <a:solidFill>
                <a:srgbClr val="000000"/>
              </a:solidFill>
              <a:latin typeface="+mn-lt"/>
              <a:cs typeface="+mn-cs"/>
            </a:endParaRPr>
          </a:p>
          <a:p>
            <a:pPr marL="285750" indent="-285750" eaLnBrk="0" hangingPunct="0">
              <a:lnSpc>
                <a:spcPct val="110000"/>
              </a:lnSpc>
              <a:spcBef>
                <a:spcPct val="20000"/>
              </a:spcBef>
              <a:buClr>
                <a:srgbClr val="000000"/>
              </a:buClr>
              <a:buSzPct val="100000"/>
              <a:buFont typeface="Arial" charset="0"/>
              <a:buChar char="•"/>
              <a:defRPr/>
            </a:pPr>
            <a:endParaRPr lang="en-US" sz="2400" b="1" kern="0" dirty="0">
              <a:solidFill>
                <a:srgbClr val="000000"/>
              </a:solidFill>
              <a:latin typeface="+mn-lt"/>
              <a:cs typeface="+mn-cs"/>
            </a:endParaRPr>
          </a:p>
        </p:txBody>
      </p:sp>
      <p:pic>
        <p:nvPicPr>
          <p:cNvPr id="30725" name="Picture 2" descr="http://3.bp.blogspot.com/_yG2HbYQQYOw/SOO6ZFXdCxI/AAAAAAAACo8/kfQ-K6WO4uI/s400/!0_2008_MoneyStack01PSP.jpg"/>
          <p:cNvPicPr>
            <a:picLocks noChangeAspect="1" noChangeArrowheads="1"/>
          </p:cNvPicPr>
          <p:nvPr/>
        </p:nvPicPr>
        <p:blipFill>
          <a:blip r:embed="rId3" cstate="print"/>
          <a:srcRect/>
          <a:stretch>
            <a:fillRect/>
          </a:stretch>
        </p:blipFill>
        <p:spPr bwMode="auto">
          <a:xfrm>
            <a:off x="3009900" y="2165350"/>
            <a:ext cx="3009900" cy="2709863"/>
          </a:xfrm>
          <a:prstGeom prst="rect">
            <a:avLst/>
          </a:prstGeom>
          <a:noFill/>
          <a:ln w="9525">
            <a:noFill/>
            <a:miter lim="800000"/>
            <a:headEnd/>
            <a:tailEnd/>
          </a:ln>
        </p:spPr>
      </p:pic>
      <p:sp>
        <p:nvSpPr>
          <p:cNvPr id="6" name="Rectangle 3"/>
          <p:cNvSpPr txBox="1">
            <a:spLocks noChangeArrowheads="1"/>
          </p:cNvSpPr>
          <p:nvPr/>
        </p:nvSpPr>
        <p:spPr bwMode="auto">
          <a:xfrm>
            <a:off x="2581275" y="1123950"/>
            <a:ext cx="3686175" cy="514350"/>
          </a:xfrm>
          <a:prstGeom prst="rect">
            <a:avLst/>
          </a:prstGeom>
          <a:noFill/>
          <a:ln w="28575">
            <a:solidFill>
              <a:schemeClr val="accent1">
                <a:lumMod val="50000"/>
              </a:schemeClr>
            </a:solidFill>
            <a:miter lim="800000"/>
            <a:headEnd/>
            <a:tailEnd/>
          </a:ln>
        </p:spPr>
        <p:txBody>
          <a:bodyPr/>
          <a:lstStyle/>
          <a:p>
            <a:pPr marL="285750" indent="-285750" algn="ctr" eaLnBrk="0" hangingPunct="0">
              <a:lnSpc>
                <a:spcPct val="110000"/>
              </a:lnSpc>
              <a:spcBef>
                <a:spcPct val="20000"/>
              </a:spcBef>
              <a:buClr>
                <a:srgbClr val="000000"/>
              </a:buClr>
              <a:buSzPct val="100000"/>
              <a:defRPr/>
            </a:pPr>
            <a:r>
              <a:rPr lang="en-US" sz="2400" b="1" kern="0" dirty="0">
                <a:solidFill>
                  <a:srgbClr val="000000"/>
                </a:solidFill>
                <a:latin typeface="+mn-lt"/>
                <a:cs typeface="Arial" pitchFamily="34" charset="0"/>
              </a:rPr>
              <a:t> Program Requirements</a:t>
            </a:r>
            <a:endParaRPr lang="en-US" sz="2400" b="1" kern="0" dirty="0">
              <a:solidFill>
                <a:srgbClr val="000000"/>
              </a:solidFill>
              <a:latin typeface="+mn-lt"/>
              <a:cs typeface="+mn-cs"/>
            </a:endParaRPr>
          </a:p>
          <a:p>
            <a:pPr marL="285750" indent="-285750" eaLnBrk="0" hangingPunct="0">
              <a:lnSpc>
                <a:spcPct val="110000"/>
              </a:lnSpc>
              <a:spcBef>
                <a:spcPct val="20000"/>
              </a:spcBef>
              <a:buClr>
                <a:srgbClr val="000000"/>
              </a:buClr>
              <a:buSzPct val="100000"/>
              <a:buFont typeface="Arial" charset="0"/>
              <a:buChar char="•"/>
              <a:defRPr/>
            </a:pPr>
            <a:endParaRPr lang="en-US" sz="2400" b="1" kern="0" dirty="0">
              <a:solidFill>
                <a:srgbClr val="000000"/>
              </a:solidFill>
              <a:latin typeface="+mn-lt"/>
              <a:cs typeface="+mn-cs"/>
            </a:endParaRPr>
          </a:p>
        </p:txBody>
      </p:sp>
      <p:sp>
        <p:nvSpPr>
          <p:cNvPr id="7" name="Rectangle 3"/>
          <p:cNvSpPr txBox="1">
            <a:spLocks noChangeArrowheads="1"/>
          </p:cNvSpPr>
          <p:nvPr/>
        </p:nvSpPr>
        <p:spPr bwMode="auto">
          <a:xfrm rot="-2700000">
            <a:off x="5133975" y="4676775"/>
            <a:ext cx="3400425" cy="514350"/>
          </a:xfrm>
          <a:prstGeom prst="rect">
            <a:avLst/>
          </a:prstGeom>
          <a:noFill/>
          <a:ln w="28575">
            <a:solidFill>
              <a:schemeClr val="accent1">
                <a:lumMod val="50000"/>
              </a:schemeClr>
            </a:solidFill>
            <a:miter lim="800000"/>
            <a:headEnd/>
            <a:tailEnd/>
          </a:ln>
        </p:spPr>
        <p:txBody>
          <a:bodyPr/>
          <a:lstStyle/>
          <a:p>
            <a:pPr marL="285750" indent="-285750" algn="ctr" eaLnBrk="0" hangingPunct="0">
              <a:lnSpc>
                <a:spcPct val="110000"/>
              </a:lnSpc>
              <a:spcBef>
                <a:spcPct val="20000"/>
              </a:spcBef>
              <a:buClr>
                <a:srgbClr val="000000"/>
              </a:buClr>
              <a:buSzPct val="100000"/>
              <a:defRPr/>
            </a:pPr>
            <a:r>
              <a:rPr lang="en-US" sz="2400" b="1" kern="0" dirty="0">
                <a:solidFill>
                  <a:srgbClr val="000000"/>
                </a:solidFill>
                <a:latin typeface="+mn-lt"/>
                <a:cs typeface="Arial" pitchFamily="34" charset="0"/>
              </a:rPr>
              <a:t>Execute Resources</a:t>
            </a:r>
          </a:p>
          <a:p>
            <a:pPr marL="285750" indent="-285750" eaLnBrk="0" hangingPunct="0">
              <a:lnSpc>
                <a:spcPct val="110000"/>
              </a:lnSpc>
              <a:spcBef>
                <a:spcPct val="20000"/>
              </a:spcBef>
              <a:buClr>
                <a:srgbClr val="000000"/>
              </a:buClr>
              <a:buSzPct val="100000"/>
              <a:defRPr/>
            </a:pPr>
            <a:endParaRPr lang="en-US" sz="2400" b="1" kern="0" dirty="0">
              <a:solidFill>
                <a:srgbClr val="000000"/>
              </a:solidFill>
              <a:latin typeface="+mn-lt"/>
              <a:cs typeface="+mn-cs"/>
            </a:endParaRPr>
          </a:p>
          <a:p>
            <a:pPr marL="285750" indent="-285750" eaLnBrk="0" hangingPunct="0">
              <a:lnSpc>
                <a:spcPct val="110000"/>
              </a:lnSpc>
              <a:spcBef>
                <a:spcPct val="20000"/>
              </a:spcBef>
              <a:buClr>
                <a:srgbClr val="000000"/>
              </a:buClr>
              <a:buSzPct val="100000"/>
              <a:buFont typeface="Arial" charset="0"/>
              <a:buChar char="•"/>
              <a:defRPr/>
            </a:pPr>
            <a:endParaRPr lang="en-US" sz="2400" b="1" kern="0" dirty="0">
              <a:solidFill>
                <a:srgbClr val="000000"/>
              </a:solidFill>
              <a:latin typeface="+mn-lt"/>
              <a:cs typeface="+mn-cs"/>
            </a:endParaRPr>
          </a:p>
        </p:txBody>
      </p:sp>
      <p:sp>
        <p:nvSpPr>
          <p:cNvPr id="8" name="Bent Arrow 7"/>
          <p:cNvSpPr/>
          <p:nvPr/>
        </p:nvSpPr>
        <p:spPr bwMode="auto">
          <a:xfrm>
            <a:off x="866774" y="1295400"/>
            <a:ext cx="1533525" cy="1952625"/>
          </a:xfrm>
          <a:prstGeom prst="bentArrow">
            <a:avLst/>
          </a:prstGeom>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latin typeface="Arial" pitchFamily="34" charset="0"/>
              <a:cs typeface="Arial" pitchFamily="34" charset="0"/>
            </a:endParaRPr>
          </a:p>
        </p:txBody>
      </p:sp>
      <p:sp>
        <p:nvSpPr>
          <p:cNvPr id="9" name="Bent Arrow 8"/>
          <p:cNvSpPr/>
          <p:nvPr/>
        </p:nvSpPr>
        <p:spPr bwMode="auto">
          <a:xfrm rot="5400000">
            <a:off x="6669880" y="1359695"/>
            <a:ext cx="1785939" cy="1952625"/>
          </a:xfrm>
          <a:prstGeom prst="bentArrow">
            <a:avLst/>
          </a:prstGeom>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latin typeface="Arial" pitchFamily="34" charset="0"/>
              <a:cs typeface="Arial" pitchFamily="34" charset="0"/>
            </a:endParaRPr>
          </a:p>
        </p:txBody>
      </p:sp>
      <p:sp>
        <p:nvSpPr>
          <p:cNvPr id="12" name="Left Arrow 11"/>
          <p:cNvSpPr/>
          <p:nvPr/>
        </p:nvSpPr>
        <p:spPr bwMode="auto">
          <a:xfrm>
            <a:off x="3905250" y="5916930"/>
            <a:ext cx="1333500" cy="579119"/>
          </a:xfrm>
          <a:prstGeom prst="leftArrow">
            <a:avLst/>
          </a:prstGeom>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latin typeface="Arial" pitchFamily="34" charset="0"/>
              <a:cs typeface="Arial" pitchFamily="34" charset="0"/>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0"/>
          </p:nvPr>
        </p:nvSpPr>
        <p:spPr>
          <a:xfrm>
            <a:off x="0" y="6553200"/>
            <a:ext cx="1219200" cy="304800"/>
          </a:xfrm>
        </p:spPr>
        <p:txBody>
          <a:bodyPr/>
          <a:lstStyle/>
          <a:p>
            <a:pPr algn="l">
              <a:defRPr/>
            </a:pPr>
            <a:fld id="{DE360C1E-F175-4E9B-81BA-9D7728BECAAA}" type="slidenum">
              <a:rPr lang="en-US" smtClean="0"/>
              <a:pPr algn="l">
                <a:defRPr/>
              </a:pPr>
              <a:t>16</a:t>
            </a:fld>
            <a:endParaRPr lang="en-US" smtClean="0">
              <a:solidFill>
                <a:schemeClr val="bg2"/>
              </a:solidFill>
            </a:endParaRPr>
          </a:p>
        </p:txBody>
      </p:sp>
      <p:sp>
        <p:nvSpPr>
          <p:cNvPr id="31747" name="Rectangle 2"/>
          <p:cNvSpPr>
            <a:spLocks noChangeArrowheads="1"/>
          </p:cNvSpPr>
          <p:nvPr/>
        </p:nvSpPr>
        <p:spPr bwMode="auto">
          <a:xfrm>
            <a:off x="396875" y="1076325"/>
            <a:ext cx="8531225" cy="3750900"/>
          </a:xfrm>
          <a:prstGeom prst="rect">
            <a:avLst/>
          </a:prstGeom>
          <a:noFill/>
          <a:ln w="9525">
            <a:noFill/>
            <a:miter lim="800000"/>
            <a:headEnd/>
            <a:tailEnd/>
          </a:ln>
        </p:spPr>
        <p:txBody>
          <a:bodyPr lIns="92075" tIns="46038" rIns="92075" bIns="46038">
            <a:spAutoFit/>
          </a:bodyPr>
          <a:lstStyle/>
          <a:p>
            <a:pPr>
              <a:spcBef>
                <a:spcPts val="1200"/>
              </a:spcBef>
              <a:buFont typeface="Arial" pitchFamily="34" charset="0"/>
              <a:buChar char="•"/>
              <a:tabLst>
                <a:tab pos="1714500" algn="ctr"/>
                <a:tab pos="2057400" algn="ctr"/>
                <a:tab pos="2235200" algn="ctr"/>
                <a:tab pos="2400300" algn="ctr"/>
                <a:tab pos="2743200" algn="ctr"/>
                <a:tab pos="3086100" algn="ctr"/>
                <a:tab pos="3429000" algn="ctr"/>
                <a:tab pos="3606800" algn="ctr"/>
                <a:tab pos="3771900" algn="ctr"/>
                <a:tab pos="4114800" algn="ctr"/>
              </a:tabLst>
            </a:pPr>
            <a:r>
              <a:rPr lang="en-US" sz="2400" b="1" dirty="0"/>
              <a:t> Uncertain future AF force structure</a:t>
            </a:r>
          </a:p>
          <a:p>
            <a:pPr>
              <a:spcBef>
                <a:spcPts val="1200"/>
              </a:spcBef>
              <a:buFont typeface="Arial" pitchFamily="34" charset="0"/>
              <a:buChar char="•"/>
              <a:tabLst>
                <a:tab pos="1714500" algn="ctr"/>
                <a:tab pos="2057400" algn="ctr"/>
                <a:tab pos="2235200" algn="ctr"/>
                <a:tab pos="2400300" algn="ctr"/>
                <a:tab pos="2743200" algn="ctr"/>
                <a:tab pos="3086100" algn="ctr"/>
                <a:tab pos="3429000" algn="ctr"/>
                <a:tab pos="3606800" algn="ctr"/>
                <a:tab pos="3771900" algn="ctr"/>
                <a:tab pos="4114800" algn="ctr"/>
              </a:tabLst>
            </a:pPr>
            <a:r>
              <a:rPr lang="en-US" sz="2400" b="1" dirty="0"/>
              <a:t> AF 20/20 by 2020 Facility Reduction Goals</a:t>
            </a:r>
          </a:p>
          <a:p>
            <a:pPr>
              <a:spcBef>
                <a:spcPts val="1200"/>
              </a:spcBef>
              <a:buFont typeface="Arial" pitchFamily="34" charset="0"/>
              <a:buChar char="•"/>
              <a:tabLst>
                <a:tab pos="1714500" algn="ctr"/>
                <a:tab pos="2057400" algn="ctr"/>
                <a:tab pos="2235200" algn="ctr"/>
                <a:tab pos="2400300" algn="ctr"/>
                <a:tab pos="2743200" algn="ctr"/>
                <a:tab pos="3086100" algn="ctr"/>
                <a:tab pos="3429000" algn="ctr"/>
                <a:tab pos="3606800" algn="ctr"/>
                <a:tab pos="3771900" algn="ctr"/>
                <a:tab pos="4114800" algn="ctr"/>
              </a:tabLst>
            </a:pPr>
            <a:r>
              <a:rPr lang="en-US" sz="2400" b="1" dirty="0"/>
              <a:t> Increasing HAF management of investment accounts</a:t>
            </a:r>
          </a:p>
          <a:p>
            <a:pPr>
              <a:spcBef>
                <a:spcPts val="1200"/>
              </a:spcBef>
              <a:buFont typeface="Arial" pitchFamily="34" charset="0"/>
              <a:buChar char="•"/>
              <a:tabLst>
                <a:tab pos="1714500" algn="ctr"/>
                <a:tab pos="2057400" algn="ctr"/>
                <a:tab pos="2235200" algn="ctr"/>
                <a:tab pos="2400300" algn="ctr"/>
                <a:tab pos="2743200" algn="ctr"/>
                <a:tab pos="3086100" algn="ctr"/>
                <a:tab pos="3429000" algn="ctr"/>
                <a:tab pos="3606800" algn="ctr"/>
                <a:tab pos="3771900" algn="ctr"/>
                <a:tab pos="4114800" algn="ctr"/>
              </a:tabLst>
            </a:pPr>
            <a:r>
              <a:rPr lang="en-US" sz="2400" b="1" dirty="0"/>
              <a:t> SRM funding uncertainty (POM vs. execution year)</a:t>
            </a:r>
          </a:p>
          <a:p>
            <a:pPr>
              <a:spcBef>
                <a:spcPts val="1200"/>
              </a:spcBef>
              <a:buFont typeface="Arial" pitchFamily="34" charset="0"/>
              <a:buChar char="•"/>
              <a:tabLst>
                <a:tab pos="1714500" algn="ctr"/>
                <a:tab pos="2057400" algn="ctr"/>
                <a:tab pos="2235200" algn="ctr"/>
                <a:tab pos="2400300" algn="ctr"/>
                <a:tab pos="2743200" algn="ctr"/>
                <a:tab pos="3086100" algn="ctr"/>
                <a:tab pos="3429000" algn="ctr"/>
                <a:tab pos="3606800" algn="ctr"/>
                <a:tab pos="3771900" algn="ctr"/>
                <a:tab pos="4114800" algn="ctr"/>
              </a:tabLst>
            </a:pPr>
            <a:r>
              <a:rPr lang="en-US" sz="2400" b="1" dirty="0"/>
              <a:t> Potential “end” of Congressional MILCON inserts</a:t>
            </a:r>
          </a:p>
          <a:p>
            <a:pPr>
              <a:spcBef>
                <a:spcPts val="1200"/>
              </a:spcBef>
              <a:buFont typeface="Arial" charset="0"/>
              <a:buChar char="•"/>
              <a:tabLst>
                <a:tab pos="1714500" algn="ctr"/>
                <a:tab pos="2057400" algn="ctr"/>
                <a:tab pos="2235200" algn="ctr"/>
                <a:tab pos="2400300" algn="ctr"/>
                <a:tab pos="2743200" algn="ctr"/>
                <a:tab pos="3086100" algn="ctr"/>
                <a:tab pos="3429000" algn="ctr"/>
                <a:tab pos="3606800" algn="ctr"/>
                <a:tab pos="3771900" algn="ctr"/>
                <a:tab pos="4114800" algn="ctr"/>
              </a:tabLst>
            </a:pPr>
            <a:endParaRPr lang="en-US" sz="2400" b="1" dirty="0"/>
          </a:p>
          <a:p>
            <a:pPr>
              <a:lnSpc>
                <a:spcPct val="90000"/>
              </a:lnSpc>
              <a:spcBef>
                <a:spcPct val="25000"/>
              </a:spcBef>
              <a:tabLst>
                <a:tab pos="1714500" algn="ctr"/>
                <a:tab pos="2057400" algn="ctr"/>
                <a:tab pos="2235200" algn="ctr"/>
                <a:tab pos="2400300" algn="ctr"/>
                <a:tab pos="2743200" algn="ctr"/>
                <a:tab pos="3086100" algn="ctr"/>
                <a:tab pos="3429000" algn="ctr"/>
                <a:tab pos="3606800" algn="ctr"/>
                <a:tab pos="3771900" algn="ctr"/>
                <a:tab pos="4114800" algn="ctr"/>
              </a:tabLst>
            </a:pPr>
            <a:endParaRPr lang="en-US" sz="2400" dirty="0"/>
          </a:p>
          <a:p>
            <a:pPr>
              <a:lnSpc>
                <a:spcPct val="90000"/>
              </a:lnSpc>
              <a:spcBef>
                <a:spcPct val="25000"/>
              </a:spcBef>
              <a:tabLst>
                <a:tab pos="1714500" algn="ctr"/>
                <a:tab pos="2057400" algn="ctr"/>
                <a:tab pos="2235200" algn="ctr"/>
                <a:tab pos="2400300" algn="ctr"/>
                <a:tab pos="2743200" algn="ctr"/>
                <a:tab pos="3086100" algn="ctr"/>
                <a:tab pos="3429000" algn="ctr"/>
                <a:tab pos="3606800" algn="ctr"/>
                <a:tab pos="3771900" algn="ctr"/>
                <a:tab pos="4114800" algn="ctr"/>
              </a:tabLst>
            </a:pPr>
            <a:r>
              <a:rPr lang="en-US" dirty="0"/>
              <a:t>	</a:t>
            </a:r>
          </a:p>
        </p:txBody>
      </p:sp>
      <p:sp>
        <p:nvSpPr>
          <p:cNvPr id="31748" name="Rectangle 8"/>
          <p:cNvSpPr>
            <a:spLocks noGrp="1" noChangeArrowheads="1"/>
          </p:cNvSpPr>
          <p:nvPr>
            <p:ph type="title"/>
          </p:nvPr>
        </p:nvSpPr>
        <p:spPr>
          <a:xfrm>
            <a:off x="236220" y="350520"/>
            <a:ext cx="8679180" cy="474980"/>
          </a:xfrm>
        </p:spPr>
        <p:txBody>
          <a:bodyPr/>
          <a:lstStyle/>
          <a:p>
            <a:r>
              <a:rPr lang="en-US" sz="2800" dirty="0" smtClean="0">
                <a:latin typeface="Arial" pitchFamily="34" charset="0"/>
                <a:cs typeface="Arial" pitchFamily="34" charset="0"/>
              </a:rPr>
              <a:t>Context / Challenges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36220" y="350520"/>
            <a:ext cx="8694420" cy="474980"/>
          </a:xfrm>
        </p:spPr>
        <p:txBody>
          <a:bodyPr/>
          <a:lstStyle/>
          <a:p>
            <a:r>
              <a:rPr lang="en-US" sz="2800" dirty="0" smtClean="0">
                <a:latin typeface="Arial" pitchFamily="34" charset="0"/>
                <a:cs typeface="Arial" pitchFamily="34" charset="0"/>
              </a:rPr>
              <a:t>AF Consolidation Targets</a:t>
            </a:r>
          </a:p>
        </p:txBody>
      </p:sp>
      <p:sp>
        <p:nvSpPr>
          <p:cNvPr id="32771" name="Content Placeholder 2"/>
          <p:cNvSpPr>
            <a:spLocks noGrp="1"/>
          </p:cNvSpPr>
          <p:nvPr>
            <p:ph sz="half" idx="1"/>
          </p:nvPr>
        </p:nvSpPr>
        <p:spPr bwMode="auto">
          <a:xfrm>
            <a:off x="339725" y="1092200"/>
            <a:ext cx="8534400" cy="5184775"/>
          </a:xfrm>
          <a:noFill/>
          <a:ln>
            <a:miter lim="800000"/>
            <a:headEnd/>
            <a:tailEnd/>
          </a:ln>
        </p:spPr>
        <p:txBody>
          <a:bodyPr vert="horz" wrap="square" lIns="91440" tIns="45720" rIns="91440" bIns="45720" numCol="1" anchor="t" anchorCtr="0" compatLnSpc="1">
            <a:prstTxWarp prst="textNoShape">
              <a:avLst/>
            </a:prstTxWarp>
          </a:bodyPr>
          <a:lstStyle/>
          <a:p>
            <a:pPr>
              <a:spcBef>
                <a:spcPts val="1200"/>
              </a:spcBef>
              <a:buClrTx/>
              <a:buSzPct val="100000"/>
              <a:buFont typeface="Arial" pitchFamily="34" charset="0"/>
              <a:buChar char="•"/>
            </a:pPr>
            <a:r>
              <a:rPr lang="en-US" sz="2400" dirty="0" smtClean="0">
                <a:latin typeface="Arial" pitchFamily="34" charset="0"/>
                <a:cs typeface="Arial" pitchFamily="34" charset="0"/>
              </a:rPr>
              <a:t>VCSAF Memo dated, 14 Feb 2011</a:t>
            </a:r>
          </a:p>
          <a:p>
            <a:pPr>
              <a:spcBef>
                <a:spcPts val="1200"/>
              </a:spcBef>
              <a:buClrTx/>
              <a:buSzPct val="100000"/>
              <a:buFont typeface="Arial" pitchFamily="34" charset="0"/>
              <a:buChar char="•"/>
            </a:pPr>
            <a:r>
              <a:rPr lang="en-US" sz="2400" dirty="0" smtClean="0">
                <a:latin typeface="Arial" pitchFamily="34" charset="0"/>
                <a:cs typeface="Arial" pitchFamily="34" charset="0"/>
              </a:rPr>
              <a:t>Sustainable Installations and Facility Reduction Goals</a:t>
            </a:r>
          </a:p>
          <a:p>
            <a:pPr lvl="1">
              <a:spcBef>
                <a:spcPts val="600"/>
              </a:spcBef>
              <a:buClrTx/>
              <a:buSzPct val="100000"/>
              <a:buFont typeface="Arial" pitchFamily="34" charset="0"/>
              <a:buChar char="•"/>
            </a:pPr>
            <a:r>
              <a:rPr lang="en-US" sz="2200" dirty="0" smtClean="0">
                <a:latin typeface="Arial" pitchFamily="34" charset="0"/>
                <a:cs typeface="Arial" pitchFamily="34" charset="0"/>
              </a:rPr>
              <a:t>Reduce installation operating costs via reduction in Air Force owned and leased real property inventory</a:t>
            </a:r>
          </a:p>
          <a:p>
            <a:pPr lvl="1">
              <a:spcBef>
                <a:spcPts val="600"/>
              </a:spcBef>
              <a:buClrTx/>
              <a:buSzPct val="100000"/>
              <a:buFont typeface="Arial" pitchFamily="34" charset="0"/>
              <a:buChar char="•"/>
            </a:pPr>
            <a:r>
              <a:rPr lang="en-US" sz="2200" dirty="0" smtClean="0">
                <a:latin typeface="Arial" pitchFamily="34" charset="0"/>
                <a:cs typeface="Arial" pitchFamily="34" charset="0"/>
              </a:rPr>
              <a:t>New construction should include accompanying “demo” </a:t>
            </a:r>
          </a:p>
          <a:p>
            <a:pPr>
              <a:spcBef>
                <a:spcPts val="1200"/>
              </a:spcBef>
              <a:buClrTx/>
              <a:buSzPct val="100000"/>
              <a:buFont typeface="Arial" pitchFamily="34" charset="0"/>
              <a:buChar char="•"/>
            </a:pPr>
            <a:r>
              <a:rPr lang="en-US" sz="2400" dirty="0" smtClean="0">
                <a:latin typeface="Arial" pitchFamily="34" charset="0"/>
                <a:cs typeface="Arial" pitchFamily="34" charset="0"/>
              </a:rPr>
              <a:t>AF Target is 80 MSF</a:t>
            </a:r>
          </a:p>
          <a:p>
            <a:pPr marL="623888" lvl="2" indent="-285750">
              <a:spcBef>
                <a:spcPts val="1200"/>
              </a:spcBef>
              <a:buClrTx/>
              <a:buSzPct val="100000"/>
              <a:buFont typeface="Arial" pitchFamily="34" charset="0"/>
              <a:buChar char="•"/>
            </a:pPr>
            <a:r>
              <a:rPr lang="en-US" sz="2200" dirty="0" smtClean="0">
                <a:latin typeface="Arial" pitchFamily="34" charset="0"/>
                <a:cs typeface="Arial" pitchFamily="34" charset="0"/>
              </a:rPr>
              <a:t>AFRC reduction target is 2.4 million SF across our (nine) host Reserve Command installations by the year 2020</a:t>
            </a:r>
          </a:p>
          <a:p>
            <a:pPr>
              <a:spcBef>
                <a:spcPts val="1200"/>
              </a:spcBef>
              <a:buClrTx/>
              <a:buSzPct val="100000"/>
              <a:buFont typeface="Arial" pitchFamily="34" charset="0"/>
              <a:buChar char="•"/>
            </a:pPr>
            <a:r>
              <a:rPr lang="en-US" sz="2400" dirty="0" smtClean="0">
                <a:latin typeface="Arial" pitchFamily="34" charset="0"/>
                <a:cs typeface="Arial" pitchFamily="34" charset="0"/>
              </a:rPr>
              <a:t>AFRC Tenant Wing facilities are accounted for under their host installation MAJCOM inventory</a:t>
            </a:r>
          </a:p>
          <a:p>
            <a:pPr>
              <a:spcBef>
                <a:spcPts val="600"/>
              </a:spcBef>
              <a:buClrTx/>
              <a:buSzPct val="100000"/>
              <a:buNone/>
            </a:pPr>
            <a:endParaRPr lang="en-US" sz="2200" dirty="0" smtClean="0">
              <a:latin typeface="Arial" pitchFamily="34" charset="0"/>
              <a:cs typeface="Arial" pitchFamily="34" charset="0"/>
            </a:endParaRPr>
          </a:p>
          <a:p>
            <a:pPr>
              <a:buFont typeface="Wingdings" pitchFamily="2" charset="2"/>
              <a:buNone/>
            </a:pPr>
            <a:endParaRPr lang="en-US" dirty="0" smtClean="0"/>
          </a:p>
          <a:p>
            <a:endParaRPr lang="en-US" dirty="0" smtClean="0"/>
          </a:p>
        </p:txBody>
      </p:sp>
      <p:sp>
        <p:nvSpPr>
          <p:cNvPr id="4" name="Slide Number Placeholder 3"/>
          <p:cNvSpPr>
            <a:spLocks noGrp="1"/>
          </p:cNvSpPr>
          <p:nvPr>
            <p:ph type="sldNum" sz="quarter" idx="11"/>
          </p:nvPr>
        </p:nvSpPr>
        <p:spPr/>
        <p:txBody>
          <a:bodyPr/>
          <a:lstStyle/>
          <a:p>
            <a:pPr>
              <a:defRPr/>
            </a:pPr>
            <a:fld id="{7A4301FF-7E16-4151-8B18-340C80817395}" type="slidenum">
              <a:rPr lang="en-US" smtClean="0"/>
              <a:pPr>
                <a:defRPr/>
              </a:pPr>
              <a:t>17</a:t>
            </a:fld>
            <a:endParaRPr lang="en-US">
              <a:solidFill>
                <a:schemeClr val="bg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p:nvPr>
        </p:nvSpPr>
        <p:spPr>
          <a:xfrm>
            <a:off x="289561" y="304800"/>
            <a:ext cx="8686800" cy="647700"/>
          </a:xfrm>
        </p:spPr>
        <p:txBody>
          <a:bodyPr/>
          <a:lstStyle/>
          <a:p>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800" dirty="0" smtClean="0">
                <a:latin typeface="Arial" pitchFamily="34" charset="0"/>
                <a:cs typeface="Arial" pitchFamily="34" charset="0"/>
              </a:rPr>
              <a:t>AFRC Current Mission MILCON</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endParaRPr lang="en-US" sz="2400" dirty="0" smtClean="0">
              <a:latin typeface="Arial" pitchFamily="34" charset="0"/>
              <a:cs typeface="Arial" pitchFamily="34" charset="0"/>
            </a:endParaRPr>
          </a:p>
        </p:txBody>
      </p:sp>
      <p:graphicFrame>
        <p:nvGraphicFramePr>
          <p:cNvPr id="2050" name="Object 5"/>
          <p:cNvGraphicFramePr>
            <a:graphicFrameLocks noGrp="1" noChangeAspect="1"/>
          </p:cNvGraphicFramePr>
          <p:nvPr>
            <p:ph type="chart" idx="1"/>
          </p:nvPr>
        </p:nvGraphicFramePr>
        <p:xfrm>
          <a:off x="228600" y="1608178"/>
          <a:ext cx="8694420" cy="4785341"/>
        </p:xfrm>
        <a:graphic>
          <a:graphicData uri="http://schemas.openxmlformats.org/presentationml/2006/ole">
            <p:oleObj spid="_x0000_s2050" name="Chart" r:id="rId4" imgW="8614395" imgH="5310076" progId="Excel.Sheet.8">
              <p:embed/>
            </p:oleObj>
          </a:graphicData>
        </a:graphic>
      </p:graphicFrame>
      <p:sp>
        <p:nvSpPr>
          <p:cNvPr id="2052" name="Line 6"/>
          <p:cNvSpPr>
            <a:spLocks noChangeShapeType="1"/>
          </p:cNvSpPr>
          <p:nvPr/>
        </p:nvSpPr>
        <p:spPr bwMode="auto">
          <a:xfrm flipV="1">
            <a:off x="5565775" y="1209675"/>
            <a:ext cx="12700" cy="3597275"/>
          </a:xfrm>
          <a:prstGeom prst="line">
            <a:avLst/>
          </a:prstGeom>
          <a:noFill/>
          <a:ln w="38100">
            <a:solidFill>
              <a:srgbClr val="FF0000"/>
            </a:solidFill>
            <a:round/>
            <a:headEnd/>
            <a:tailEnd/>
          </a:ln>
        </p:spPr>
        <p:txBody>
          <a:bodyPr/>
          <a:lstStyle/>
          <a:p>
            <a:endParaRPr lang="en-US"/>
          </a:p>
        </p:txBody>
      </p:sp>
      <p:sp>
        <p:nvSpPr>
          <p:cNvPr id="2053" name="Line 7"/>
          <p:cNvSpPr>
            <a:spLocks noChangeShapeType="1"/>
          </p:cNvSpPr>
          <p:nvPr/>
        </p:nvSpPr>
        <p:spPr bwMode="auto">
          <a:xfrm flipH="1">
            <a:off x="1639888" y="1514475"/>
            <a:ext cx="3019425" cy="0"/>
          </a:xfrm>
          <a:prstGeom prst="line">
            <a:avLst/>
          </a:prstGeom>
          <a:noFill/>
          <a:ln w="38100">
            <a:solidFill>
              <a:srgbClr val="FF0000"/>
            </a:solidFill>
            <a:round/>
            <a:headEnd/>
            <a:tailEnd type="triangle" w="med" len="med"/>
          </a:ln>
        </p:spPr>
        <p:txBody>
          <a:bodyPr/>
          <a:lstStyle/>
          <a:p>
            <a:endParaRPr lang="en-US"/>
          </a:p>
        </p:txBody>
      </p:sp>
      <p:sp>
        <p:nvSpPr>
          <p:cNvPr id="2054" name="Line 8"/>
          <p:cNvSpPr>
            <a:spLocks noChangeShapeType="1"/>
          </p:cNvSpPr>
          <p:nvPr/>
        </p:nvSpPr>
        <p:spPr bwMode="auto">
          <a:xfrm flipV="1">
            <a:off x="4526280" y="1506538"/>
            <a:ext cx="3977958" cy="9842"/>
          </a:xfrm>
          <a:prstGeom prst="line">
            <a:avLst/>
          </a:prstGeom>
          <a:noFill/>
          <a:ln w="38100">
            <a:solidFill>
              <a:srgbClr val="FF0000"/>
            </a:solidFill>
            <a:round/>
            <a:headEnd/>
            <a:tailEnd type="triangle" w="med" len="med"/>
          </a:ln>
        </p:spPr>
        <p:txBody>
          <a:bodyPr/>
          <a:lstStyle/>
          <a:p>
            <a:endParaRPr lang="en-US"/>
          </a:p>
        </p:txBody>
      </p:sp>
      <p:sp>
        <p:nvSpPr>
          <p:cNvPr id="2055" name="Text Box 9"/>
          <p:cNvSpPr txBox="1">
            <a:spLocks noChangeArrowheads="1"/>
          </p:cNvSpPr>
          <p:nvPr/>
        </p:nvSpPr>
        <p:spPr bwMode="auto">
          <a:xfrm>
            <a:off x="2620963" y="1217613"/>
            <a:ext cx="1308100" cy="307975"/>
          </a:xfrm>
          <a:prstGeom prst="rect">
            <a:avLst/>
          </a:prstGeom>
          <a:noFill/>
          <a:ln w="12700">
            <a:noFill/>
            <a:miter lim="800000"/>
            <a:headEnd/>
            <a:tailEnd/>
          </a:ln>
        </p:spPr>
        <p:txBody>
          <a:bodyPr wrap="none">
            <a:spAutoFit/>
          </a:bodyPr>
          <a:lstStyle/>
          <a:p>
            <a:r>
              <a:rPr lang="en-US" b="1"/>
              <a:t>Appropriated</a:t>
            </a:r>
          </a:p>
        </p:txBody>
      </p:sp>
      <p:sp>
        <p:nvSpPr>
          <p:cNvPr id="2056" name="Text Box 10"/>
          <p:cNvSpPr txBox="1">
            <a:spLocks noChangeArrowheads="1"/>
          </p:cNvSpPr>
          <p:nvPr/>
        </p:nvSpPr>
        <p:spPr bwMode="auto">
          <a:xfrm>
            <a:off x="5856288" y="1166813"/>
            <a:ext cx="1292225" cy="307975"/>
          </a:xfrm>
          <a:prstGeom prst="rect">
            <a:avLst/>
          </a:prstGeom>
          <a:noFill/>
          <a:ln w="12700">
            <a:noFill/>
            <a:miter lim="800000"/>
            <a:headEnd/>
            <a:tailEnd/>
          </a:ln>
        </p:spPr>
        <p:txBody>
          <a:bodyPr wrap="none">
            <a:spAutoFit/>
          </a:bodyPr>
          <a:lstStyle/>
          <a:p>
            <a:r>
              <a:rPr lang="en-US" b="1"/>
              <a:t>Programmed</a:t>
            </a:r>
          </a:p>
        </p:txBody>
      </p:sp>
      <p:sp>
        <p:nvSpPr>
          <p:cNvPr id="2057" name="Text Box 9"/>
          <p:cNvSpPr txBox="1">
            <a:spLocks noChangeArrowheads="1"/>
          </p:cNvSpPr>
          <p:nvPr/>
        </p:nvSpPr>
        <p:spPr bwMode="auto">
          <a:xfrm>
            <a:off x="281940" y="6454458"/>
            <a:ext cx="1912620" cy="246221"/>
          </a:xfrm>
          <a:prstGeom prst="rect">
            <a:avLst/>
          </a:prstGeom>
          <a:noFill/>
          <a:ln w="12700">
            <a:noFill/>
            <a:miter lim="800000"/>
            <a:headEnd/>
            <a:tailEnd/>
          </a:ln>
        </p:spPr>
        <p:txBody>
          <a:bodyPr wrap="square">
            <a:spAutoFit/>
          </a:bodyPr>
          <a:lstStyle/>
          <a:p>
            <a:r>
              <a:rPr lang="en-US" sz="1000" dirty="0" smtClean="0">
                <a:solidFill>
                  <a:srgbClr val="151C77"/>
                </a:solidFill>
              </a:rPr>
              <a:t>Current As </a:t>
            </a:r>
            <a:r>
              <a:rPr lang="en-US" sz="1000" dirty="0">
                <a:solidFill>
                  <a:srgbClr val="151C77"/>
                </a:solidFill>
              </a:rPr>
              <a:t>of  21 Apr 11</a:t>
            </a:r>
          </a:p>
        </p:txBody>
      </p:sp>
      <p:sp>
        <p:nvSpPr>
          <p:cNvPr id="11" name="Rectangle 10"/>
          <p:cNvSpPr/>
          <p:nvPr/>
        </p:nvSpPr>
        <p:spPr bwMode="auto">
          <a:xfrm>
            <a:off x="756745" y="5533697"/>
            <a:ext cx="7961586" cy="788275"/>
          </a:xfrm>
          <a:prstGeom prst="rect">
            <a:avLst/>
          </a:prstGeom>
          <a:noFill/>
          <a:ln w="34925">
            <a:solidFill>
              <a:schemeClr val="tx1"/>
            </a:solidFill>
            <a:miter lim="800000"/>
            <a:headEnd/>
            <a:tailEnd/>
          </a:ln>
          <a:effectLst/>
          <a:scene3d>
            <a:camera prst="orthographicFront">
              <a:rot lat="0" lon="0" rev="0"/>
            </a:camera>
            <a:lightRig rig="contrasting" dir="t">
              <a:rot lat="0" lon="0" rev="1500000"/>
            </a:lightRig>
          </a:scene3d>
          <a:sp3d prstMaterial="metal">
            <a:bevelT w="88900" h="88900"/>
          </a:sp3d>
        </p:spPr>
        <p:txBody>
          <a:bodyPr wrap="none" anchor="ctr"/>
          <a:lstStyle/>
          <a:p>
            <a:pPr algn="ctr">
              <a:defRPr/>
            </a:pPr>
            <a:endParaRPr lang="en-US">
              <a:latin typeface="Arial" pitchFamily="34" charset="0"/>
              <a:cs typeface="Arial" pitchFamily="34" charset="0"/>
            </a:endParaRPr>
          </a:p>
        </p:txBody>
      </p:sp>
      <p:sp>
        <p:nvSpPr>
          <p:cNvPr id="2061" name="TextBox 11"/>
          <p:cNvSpPr txBox="1">
            <a:spLocks noChangeArrowheads="1"/>
          </p:cNvSpPr>
          <p:nvPr/>
        </p:nvSpPr>
        <p:spPr bwMode="auto">
          <a:xfrm>
            <a:off x="2305050" y="6429375"/>
            <a:ext cx="4484688" cy="307975"/>
          </a:xfrm>
          <a:prstGeom prst="rect">
            <a:avLst/>
          </a:prstGeom>
          <a:noFill/>
          <a:ln w="9525">
            <a:noFill/>
            <a:miter lim="800000"/>
            <a:headEnd/>
            <a:tailEnd/>
          </a:ln>
        </p:spPr>
        <p:txBody>
          <a:bodyPr wrap="none">
            <a:spAutoFit/>
          </a:bodyPr>
          <a:lstStyle/>
          <a:p>
            <a:r>
              <a:rPr lang="en-US" dirty="0"/>
              <a:t>Includes Current Mission MILCON, P-341, and Design</a:t>
            </a:r>
          </a:p>
        </p:txBody>
      </p:sp>
      <p:sp>
        <p:nvSpPr>
          <p:cNvPr id="12" name="Rectangle 11"/>
          <p:cNvSpPr/>
          <p:nvPr/>
        </p:nvSpPr>
        <p:spPr>
          <a:xfrm>
            <a:off x="6597610" y="990600"/>
            <a:ext cx="2430474" cy="307777"/>
          </a:xfrm>
          <a:prstGeom prst="rect">
            <a:avLst/>
          </a:prstGeom>
        </p:spPr>
        <p:txBody>
          <a:bodyPr wrap="square">
            <a:spAutoFit/>
          </a:bodyPr>
          <a:lstStyle/>
          <a:p>
            <a:r>
              <a:rPr lang="en-US" b="1" dirty="0" smtClean="0">
                <a:solidFill>
                  <a:srgbClr val="151C77"/>
                </a:solidFill>
              </a:rPr>
              <a:t>Funding vs. Requirements</a:t>
            </a:r>
            <a:endParaRPr lang="en-US" b="1" dirty="0">
              <a:solidFill>
                <a:srgbClr val="151C77"/>
              </a:solidFill>
            </a:endParaRPr>
          </a:p>
        </p:txBody>
      </p:sp>
      <p:sp>
        <p:nvSpPr>
          <p:cNvPr id="13" name="Rectangle 12"/>
          <p:cNvSpPr/>
          <p:nvPr/>
        </p:nvSpPr>
        <p:spPr>
          <a:xfrm>
            <a:off x="6861143" y="6458783"/>
            <a:ext cx="1962818" cy="246221"/>
          </a:xfrm>
          <a:prstGeom prst="rect">
            <a:avLst/>
          </a:prstGeom>
        </p:spPr>
        <p:txBody>
          <a:bodyPr wrap="square">
            <a:spAutoFit/>
          </a:bodyPr>
          <a:lstStyle/>
          <a:p>
            <a:pPr algn="r"/>
            <a:r>
              <a:rPr lang="en-US" sz="1000" dirty="0" smtClean="0">
                <a:solidFill>
                  <a:srgbClr val="151C77"/>
                </a:solidFill>
              </a:rPr>
              <a:t>HQ AFRC/A7PD</a:t>
            </a:r>
            <a:endParaRPr lang="en-US" sz="1000" dirty="0">
              <a:solidFill>
                <a:srgbClr val="151C77"/>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3"/>
          <p:cNvSpPr txBox="1">
            <a:spLocks noChangeArrowheads="1"/>
          </p:cNvSpPr>
          <p:nvPr/>
        </p:nvSpPr>
        <p:spPr>
          <a:xfrm>
            <a:off x="243840" y="358140"/>
            <a:ext cx="8694420" cy="523220"/>
          </a:xfrm>
          <a:prstGeom prst="rect">
            <a:avLst/>
          </a:prstGeom>
          <a:noFill/>
        </p:spPr>
        <p:txBody>
          <a:bodyPr wrap="square">
            <a:spAutoFit/>
          </a:bodyPr>
          <a:lstStyle/>
          <a:p>
            <a:pPr algn="r" eaLnBrk="0" hangingPunct="0">
              <a:defRPr/>
            </a:pPr>
            <a:r>
              <a:rPr lang="en-US" sz="2800" b="1" i="1" dirty="0">
                <a:solidFill>
                  <a:srgbClr val="151C77"/>
                </a:solidFill>
                <a:latin typeface="Arial" pitchFamily="34" charset="0"/>
                <a:ea typeface="+mj-ea"/>
                <a:cs typeface="Arial" pitchFamily="34" charset="0"/>
              </a:rPr>
              <a:t>AFRC FY10 MILCON Projects</a:t>
            </a:r>
          </a:p>
        </p:txBody>
      </p:sp>
      <p:sp>
        <p:nvSpPr>
          <p:cNvPr id="34819" name="Freeform 19"/>
          <p:cNvSpPr>
            <a:spLocks/>
          </p:cNvSpPr>
          <p:nvPr/>
        </p:nvSpPr>
        <p:spPr bwMode="auto">
          <a:xfrm>
            <a:off x="4095750" y="3578225"/>
            <a:ext cx="714375" cy="330200"/>
          </a:xfrm>
          <a:custGeom>
            <a:avLst/>
            <a:gdLst>
              <a:gd name="T0" fmla="*/ 2147483647 w 591"/>
              <a:gd name="T1" fmla="*/ 2147483647 h 327"/>
              <a:gd name="T2" fmla="*/ 2147483647 w 591"/>
              <a:gd name="T3" fmla="*/ 2147483647 h 327"/>
              <a:gd name="T4" fmla="*/ 0 w 591"/>
              <a:gd name="T5" fmla="*/ 2147483647 h 327"/>
              <a:gd name="T6" fmla="*/ 2147483647 w 591"/>
              <a:gd name="T7" fmla="*/ 2147483647 h 327"/>
              <a:gd name="T8" fmla="*/ 2147483647 w 591"/>
              <a:gd name="T9" fmla="*/ 2147483647 h 327"/>
              <a:gd name="T10" fmla="*/ 2147483647 w 591"/>
              <a:gd name="T11" fmla="*/ 2147483647 h 327"/>
              <a:gd name="T12" fmla="*/ 2147483647 w 591"/>
              <a:gd name="T13" fmla="*/ 2147483647 h 327"/>
              <a:gd name="T14" fmla="*/ 2147483647 w 591"/>
              <a:gd name="T15" fmla="*/ 2147483647 h 327"/>
              <a:gd name="T16" fmla="*/ 2147483647 w 591"/>
              <a:gd name="T17" fmla="*/ 0 h 327"/>
              <a:gd name="T18" fmla="*/ 2147483647 w 591"/>
              <a:gd name="T19" fmla="*/ 2147483647 h 327"/>
              <a:gd name="T20" fmla="*/ 2147483647 w 591"/>
              <a:gd name="T21" fmla="*/ 2147483647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327"/>
              <a:gd name="T35" fmla="*/ 591 w 59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327">
                <a:moveTo>
                  <a:pt x="6" y="3"/>
                </a:moveTo>
                <a:lnTo>
                  <a:pt x="4" y="191"/>
                </a:lnTo>
                <a:lnTo>
                  <a:pt x="0" y="323"/>
                </a:lnTo>
                <a:lnTo>
                  <a:pt x="590" y="326"/>
                </a:lnTo>
                <a:lnTo>
                  <a:pt x="578" y="157"/>
                </a:lnTo>
                <a:lnTo>
                  <a:pt x="578" y="92"/>
                </a:lnTo>
                <a:lnTo>
                  <a:pt x="531" y="53"/>
                </a:lnTo>
                <a:lnTo>
                  <a:pt x="545" y="19"/>
                </a:lnTo>
                <a:lnTo>
                  <a:pt x="525" y="0"/>
                </a:lnTo>
                <a:lnTo>
                  <a:pt x="257" y="3"/>
                </a:lnTo>
                <a:lnTo>
                  <a:pt x="6" y="3"/>
                </a:lnTo>
              </a:path>
            </a:pathLst>
          </a:custGeom>
          <a:noFill/>
          <a:ln w="12700" cap="rnd">
            <a:solidFill>
              <a:schemeClr val="bg2"/>
            </a:solidFill>
            <a:round/>
            <a:headEnd/>
            <a:tailEnd/>
          </a:ln>
        </p:spPr>
        <p:txBody>
          <a:bodyPr/>
          <a:lstStyle/>
          <a:p>
            <a:endParaRPr lang="en-US"/>
          </a:p>
        </p:txBody>
      </p:sp>
      <p:sp>
        <p:nvSpPr>
          <p:cNvPr id="28676" name="Freeform 20"/>
          <p:cNvSpPr>
            <a:spLocks/>
          </p:cNvSpPr>
          <p:nvPr/>
        </p:nvSpPr>
        <p:spPr bwMode="auto">
          <a:xfrm>
            <a:off x="2982913" y="2498725"/>
            <a:ext cx="971550" cy="546100"/>
          </a:xfrm>
          <a:custGeom>
            <a:avLst/>
            <a:gdLst>
              <a:gd name="T0" fmla="*/ 2147483647 w 801"/>
              <a:gd name="T1" fmla="*/ 0 h 541"/>
              <a:gd name="T2" fmla="*/ 2147483647 w 801"/>
              <a:gd name="T3" fmla="*/ 2147483647 h 541"/>
              <a:gd name="T4" fmla="*/ 2147483647 w 801"/>
              <a:gd name="T5" fmla="*/ 2147483647 h 541"/>
              <a:gd name="T6" fmla="*/ 2147483647 w 801"/>
              <a:gd name="T7" fmla="*/ 2147483647 h 541"/>
              <a:gd name="T8" fmla="*/ 2147483647 w 801"/>
              <a:gd name="T9" fmla="*/ 2147483647 h 541"/>
              <a:gd name="T10" fmla="*/ 2147483647 w 801"/>
              <a:gd name="T11" fmla="*/ 2147483647 h 541"/>
              <a:gd name="T12" fmla="*/ 2147483647 w 801"/>
              <a:gd name="T13" fmla="*/ 2147483647 h 541"/>
              <a:gd name="T14" fmla="*/ 2147483647 w 801"/>
              <a:gd name="T15" fmla="*/ 2147483647 h 541"/>
              <a:gd name="T16" fmla="*/ 2147483647 w 801"/>
              <a:gd name="T17" fmla="*/ 2147483647 h 541"/>
              <a:gd name="T18" fmla="*/ 2147483647 w 801"/>
              <a:gd name="T19" fmla="*/ 2147483647 h 541"/>
              <a:gd name="T20" fmla="*/ 2147483647 w 801"/>
              <a:gd name="T21" fmla="*/ 2147483647 h 541"/>
              <a:gd name="T22" fmla="*/ 2147483647 w 801"/>
              <a:gd name="T23" fmla="*/ 2147483647 h 541"/>
              <a:gd name="T24" fmla="*/ 2147483647 w 801"/>
              <a:gd name="T25" fmla="*/ 2147483647 h 541"/>
              <a:gd name="T26" fmla="*/ 2147483647 w 801"/>
              <a:gd name="T27" fmla="*/ 2147483647 h 541"/>
              <a:gd name="T28" fmla="*/ 2147483647 w 801"/>
              <a:gd name="T29" fmla="*/ 2147483647 h 541"/>
              <a:gd name="T30" fmla="*/ 2147483647 w 801"/>
              <a:gd name="T31" fmla="*/ 2147483647 h 541"/>
              <a:gd name="T32" fmla="*/ 2147483647 w 801"/>
              <a:gd name="T33" fmla="*/ 2147483647 h 541"/>
              <a:gd name="T34" fmla="*/ 0 w 801"/>
              <a:gd name="T35" fmla="*/ 2147483647 h 541"/>
              <a:gd name="T36" fmla="*/ 2147483647 w 801"/>
              <a:gd name="T37" fmla="*/ 0 h 5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1"/>
              <a:gd name="T58" fmla="*/ 0 h 541"/>
              <a:gd name="T59" fmla="*/ 801 w 801"/>
              <a:gd name="T60" fmla="*/ 541 h 5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1" h="541">
                <a:moveTo>
                  <a:pt x="13" y="0"/>
                </a:moveTo>
                <a:lnTo>
                  <a:pt x="169" y="22"/>
                </a:lnTo>
                <a:lnTo>
                  <a:pt x="264" y="36"/>
                </a:lnTo>
                <a:lnTo>
                  <a:pt x="390" y="50"/>
                </a:lnTo>
                <a:lnTo>
                  <a:pt x="505" y="63"/>
                </a:lnTo>
                <a:lnTo>
                  <a:pt x="706" y="78"/>
                </a:lnTo>
                <a:lnTo>
                  <a:pt x="800" y="86"/>
                </a:lnTo>
                <a:lnTo>
                  <a:pt x="797" y="526"/>
                </a:lnTo>
                <a:lnTo>
                  <a:pt x="306" y="481"/>
                </a:lnTo>
                <a:lnTo>
                  <a:pt x="296" y="540"/>
                </a:lnTo>
                <a:lnTo>
                  <a:pt x="277" y="512"/>
                </a:lnTo>
                <a:lnTo>
                  <a:pt x="232" y="517"/>
                </a:lnTo>
                <a:lnTo>
                  <a:pt x="168" y="527"/>
                </a:lnTo>
                <a:lnTo>
                  <a:pt x="156" y="451"/>
                </a:lnTo>
                <a:lnTo>
                  <a:pt x="81" y="390"/>
                </a:lnTo>
                <a:lnTo>
                  <a:pt x="92" y="332"/>
                </a:lnTo>
                <a:lnTo>
                  <a:pt x="100" y="285"/>
                </a:lnTo>
                <a:lnTo>
                  <a:pt x="0" y="135"/>
                </a:lnTo>
                <a:lnTo>
                  <a:pt x="13"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77" name="Freeform 21"/>
          <p:cNvSpPr>
            <a:spLocks/>
          </p:cNvSpPr>
          <p:nvPr/>
        </p:nvSpPr>
        <p:spPr bwMode="auto">
          <a:xfrm>
            <a:off x="2955925" y="3279775"/>
            <a:ext cx="512763" cy="601663"/>
          </a:xfrm>
          <a:custGeom>
            <a:avLst/>
            <a:gdLst>
              <a:gd name="T0" fmla="*/ 2147483647 w 426"/>
              <a:gd name="T1" fmla="*/ 0 h 596"/>
              <a:gd name="T2" fmla="*/ 2147483647 w 426"/>
              <a:gd name="T3" fmla="*/ 2147483647 h 596"/>
              <a:gd name="T4" fmla="*/ 2147483647 w 426"/>
              <a:gd name="T5" fmla="*/ 2147483647 h 596"/>
              <a:gd name="T6" fmla="*/ 2147483647 w 426"/>
              <a:gd name="T7" fmla="*/ 2147483647 h 596"/>
              <a:gd name="T8" fmla="*/ 2147483647 w 426"/>
              <a:gd name="T9" fmla="*/ 2147483647 h 596"/>
              <a:gd name="T10" fmla="*/ 0 w 426"/>
              <a:gd name="T11" fmla="*/ 2147483647 h 596"/>
              <a:gd name="T12" fmla="*/ 2147483647 w 426"/>
              <a:gd name="T13" fmla="*/ 2147483647 h 596"/>
              <a:gd name="T14" fmla="*/ 2147483647 w 426"/>
              <a:gd name="T15" fmla="*/ 0 h 596"/>
              <a:gd name="T16" fmla="*/ 0 60000 65536"/>
              <a:gd name="T17" fmla="*/ 0 60000 65536"/>
              <a:gd name="T18" fmla="*/ 0 60000 65536"/>
              <a:gd name="T19" fmla="*/ 0 60000 65536"/>
              <a:gd name="T20" fmla="*/ 0 60000 65536"/>
              <a:gd name="T21" fmla="*/ 0 60000 65536"/>
              <a:gd name="T22" fmla="*/ 0 60000 65536"/>
              <a:gd name="T23" fmla="*/ 0 60000 65536"/>
              <a:gd name="T24" fmla="*/ 0 w 426"/>
              <a:gd name="T25" fmla="*/ 0 h 596"/>
              <a:gd name="T26" fmla="*/ 426 w 426"/>
              <a:gd name="T27" fmla="*/ 596 h 5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6" h="596">
                <a:moveTo>
                  <a:pt x="79" y="0"/>
                </a:moveTo>
                <a:lnTo>
                  <a:pt x="287" y="31"/>
                </a:lnTo>
                <a:lnTo>
                  <a:pt x="272" y="145"/>
                </a:lnTo>
                <a:lnTo>
                  <a:pt x="425" y="161"/>
                </a:lnTo>
                <a:lnTo>
                  <a:pt x="383" y="595"/>
                </a:lnTo>
                <a:lnTo>
                  <a:pt x="0" y="551"/>
                </a:lnTo>
                <a:lnTo>
                  <a:pt x="39" y="273"/>
                </a:lnTo>
                <a:lnTo>
                  <a:pt x="79" y="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34822" name="Freeform 22"/>
          <p:cNvSpPr>
            <a:spLocks/>
          </p:cNvSpPr>
          <p:nvPr/>
        </p:nvSpPr>
        <p:spPr bwMode="auto">
          <a:xfrm>
            <a:off x="5467350" y="4032250"/>
            <a:ext cx="377825" cy="533400"/>
          </a:xfrm>
          <a:custGeom>
            <a:avLst/>
            <a:gdLst>
              <a:gd name="T0" fmla="*/ 0 w 313"/>
              <a:gd name="T1" fmla="*/ 2147483647 h 527"/>
              <a:gd name="T2" fmla="*/ 2147483647 w 313"/>
              <a:gd name="T3" fmla="*/ 0 h 527"/>
              <a:gd name="T4" fmla="*/ 2147483647 w 313"/>
              <a:gd name="T5" fmla="*/ 2147483647 h 527"/>
              <a:gd name="T6" fmla="*/ 2147483647 w 313"/>
              <a:gd name="T7" fmla="*/ 2147483647 h 527"/>
              <a:gd name="T8" fmla="*/ 2147483647 w 313"/>
              <a:gd name="T9" fmla="*/ 2147483647 h 527"/>
              <a:gd name="T10" fmla="*/ 2147483647 w 313"/>
              <a:gd name="T11" fmla="*/ 2147483647 h 527"/>
              <a:gd name="T12" fmla="*/ 2147483647 w 313"/>
              <a:gd name="T13" fmla="*/ 2147483647 h 527"/>
              <a:gd name="T14" fmla="*/ 2147483647 w 313"/>
              <a:gd name="T15" fmla="*/ 2147483647 h 527"/>
              <a:gd name="T16" fmla="*/ 2147483647 w 313"/>
              <a:gd name="T17" fmla="*/ 2147483647 h 527"/>
              <a:gd name="T18" fmla="*/ 2147483647 w 313"/>
              <a:gd name="T19" fmla="*/ 2147483647 h 527"/>
              <a:gd name="T20" fmla="*/ 2147483647 w 313"/>
              <a:gd name="T21" fmla="*/ 2147483647 h 527"/>
              <a:gd name="T22" fmla="*/ 2147483647 w 313"/>
              <a:gd name="T23" fmla="*/ 2147483647 h 527"/>
              <a:gd name="T24" fmla="*/ 2147483647 w 313"/>
              <a:gd name="T25" fmla="*/ 2147483647 h 527"/>
              <a:gd name="T26" fmla="*/ 2147483647 w 313"/>
              <a:gd name="T27" fmla="*/ 2147483647 h 527"/>
              <a:gd name="T28" fmla="*/ 0 w 313"/>
              <a:gd name="T29" fmla="*/ 2147483647 h 5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3"/>
              <a:gd name="T46" fmla="*/ 0 h 527"/>
              <a:gd name="T47" fmla="*/ 313 w 313"/>
              <a:gd name="T48" fmla="*/ 527 h 5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3" h="527">
                <a:moveTo>
                  <a:pt x="0" y="27"/>
                </a:moveTo>
                <a:lnTo>
                  <a:pt x="203" y="0"/>
                </a:lnTo>
                <a:lnTo>
                  <a:pt x="267" y="243"/>
                </a:lnTo>
                <a:lnTo>
                  <a:pt x="312" y="283"/>
                </a:lnTo>
                <a:lnTo>
                  <a:pt x="276" y="354"/>
                </a:lnTo>
                <a:lnTo>
                  <a:pt x="311" y="421"/>
                </a:lnTo>
                <a:lnTo>
                  <a:pt x="104" y="446"/>
                </a:lnTo>
                <a:lnTo>
                  <a:pt x="112" y="506"/>
                </a:lnTo>
                <a:lnTo>
                  <a:pt x="82" y="526"/>
                </a:lnTo>
                <a:lnTo>
                  <a:pt x="58" y="451"/>
                </a:lnTo>
                <a:lnTo>
                  <a:pt x="43" y="512"/>
                </a:lnTo>
                <a:lnTo>
                  <a:pt x="17" y="506"/>
                </a:lnTo>
                <a:lnTo>
                  <a:pt x="9" y="445"/>
                </a:lnTo>
                <a:lnTo>
                  <a:pt x="1" y="393"/>
                </a:lnTo>
                <a:lnTo>
                  <a:pt x="0" y="27"/>
                </a:lnTo>
              </a:path>
            </a:pathLst>
          </a:custGeom>
          <a:noFill/>
          <a:ln w="12700" cap="rnd">
            <a:solidFill>
              <a:schemeClr val="bg2"/>
            </a:solidFill>
            <a:round/>
            <a:headEnd/>
            <a:tailEnd/>
          </a:ln>
        </p:spPr>
        <p:txBody>
          <a:bodyPr/>
          <a:lstStyle/>
          <a:p>
            <a:endParaRPr lang="en-US"/>
          </a:p>
        </p:txBody>
      </p:sp>
      <p:sp>
        <p:nvSpPr>
          <p:cNvPr id="28679" name="Freeform 23"/>
          <p:cNvSpPr>
            <a:spLocks/>
          </p:cNvSpPr>
          <p:nvPr/>
        </p:nvSpPr>
        <p:spPr bwMode="auto">
          <a:xfrm>
            <a:off x="6696075" y="2366963"/>
            <a:ext cx="366713" cy="509587"/>
          </a:xfrm>
          <a:custGeom>
            <a:avLst/>
            <a:gdLst>
              <a:gd name="T0" fmla="*/ 2147483647 w 304"/>
              <a:gd name="T1" fmla="*/ 2147483647 h 502"/>
              <a:gd name="T2" fmla="*/ 2147483647 w 304"/>
              <a:gd name="T3" fmla="*/ 2147483647 h 502"/>
              <a:gd name="T4" fmla="*/ 2147483647 w 304"/>
              <a:gd name="T5" fmla="*/ 2147483647 h 502"/>
              <a:gd name="T6" fmla="*/ 2147483647 w 304"/>
              <a:gd name="T7" fmla="*/ 2147483647 h 502"/>
              <a:gd name="T8" fmla="*/ 2147483647 w 304"/>
              <a:gd name="T9" fmla="*/ 2147483647 h 502"/>
              <a:gd name="T10" fmla="*/ 2147483647 w 304"/>
              <a:gd name="T11" fmla="*/ 2147483647 h 502"/>
              <a:gd name="T12" fmla="*/ 2147483647 w 304"/>
              <a:gd name="T13" fmla="*/ 2147483647 h 502"/>
              <a:gd name="T14" fmla="*/ 0 w 304"/>
              <a:gd name="T15" fmla="*/ 2147483647 h 502"/>
              <a:gd name="T16" fmla="*/ 2147483647 w 304"/>
              <a:gd name="T17" fmla="*/ 2147483647 h 502"/>
              <a:gd name="T18" fmla="*/ 2147483647 w 304"/>
              <a:gd name="T19" fmla="*/ 2147483647 h 502"/>
              <a:gd name="T20" fmla="*/ 2147483647 w 304"/>
              <a:gd name="T21" fmla="*/ 2147483647 h 502"/>
              <a:gd name="T22" fmla="*/ 2147483647 w 304"/>
              <a:gd name="T23" fmla="*/ 2147483647 h 502"/>
              <a:gd name="T24" fmla="*/ 2147483647 w 304"/>
              <a:gd name="T25" fmla="*/ 2147483647 h 502"/>
              <a:gd name="T26" fmla="*/ 2147483647 w 304"/>
              <a:gd name="T27" fmla="*/ 2147483647 h 502"/>
              <a:gd name="T28" fmla="*/ 2147483647 w 304"/>
              <a:gd name="T29" fmla="*/ 2147483647 h 502"/>
              <a:gd name="T30" fmla="*/ 2147483647 w 304"/>
              <a:gd name="T31" fmla="*/ 2147483647 h 502"/>
              <a:gd name="T32" fmla="*/ 2147483647 w 304"/>
              <a:gd name="T33" fmla="*/ 2147483647 h 502"/>
              <a:gd name="T34" fmla="*/ 2147483647 w 304"/>
              <a:gd name="T35" fmla="*/ 2147483647 h 502"/>
              <a:gd name="T36" fmla="*/ 2147483647 w 304"/>
              <a:gd name="T37" fmla="*/ 2147483647 h 502"/>
              <a:gd name="T38" fmla="*/ 2147483647 w 304"/>
              <a:gd name="T39" fmla="*/ 2147483647 h 502"/>
              <a:gd name="T40" fmla="*/ 2147483647 w 304"/>
              <a:gd name="T41" fmla="*/ 2147483647 h 502"/>
              <a:gd name="T42" fmla="*/ 2147483647 w 304"/>
              <a:gd name="T43" fmla="*/ 2147483647 h 502"/>
              <a:gd name="T44" fmla="*/ 2147483647 w 304"/>
              <a:gd name="T45" fmla="*/ 2147483647 h 502"/>
              <a:gd name="T46" fmla="*/ 2147483647 w 304"/>
              <a:gd name="T47" fmla="*/ 2147483647 h 502"/>
              <a:gd name="T48" fmla="*/ 2147483647 w 304"/>
              <a:gd name="T49" fmla="*/ 0 h 502"/>
              <a:gd name="T50" fmla="*/ 2147483647 w 304"/>
              <a:gd name="T51" fmla="*/ 2147483647 h 502"/>
              <a:gd name="T52" fmla="*/ 2147483647 w 304"/>
              <a:gd name="T53" fmla="*/ 2147483647 h 502"/>
              <a:gd name="T54" fmla="*/ 2147483647 w 304"/>
              <a:gd name="T55" fmla="*/ 2147483647 h 5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4"/>
              <a:gd name="T85" fmla="*/ 0 h 502"/>
              <a:gd name="T86" fmla="*/ 304 w 304"/>
              <a:gd name="T87" fmla="*/ 502 h 5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4" h="502">
                <a:moveTo>
                  <a:pt x="71" y="16"/>
                </a:moveTo>
                <a:lnTo>
                  <a:pt x="26" y="108"/>
                </a:lnTo>
                <a:lnTo>
                  <a:pt x="48" y="142"/>
                </a:lnTo>
                <a:lnTo>
                  <a:pt x="26" y="185"/>
                </a:lnTo>
                <a:lnTo>
                  <a:pt x="39" y="199"/>
                </a:lnTo>
                <a:lnTo>
                  <a:pt x="30" y="227"/>
                </a:lnTo>
                <a:lnTo>
                  <a:pt x="30" y="274"/>
                </a:lnTo>
                <a:lnTo>
                  <a:pt x="0" y="290"/>
                </a:lnTo>
                <a:lnTo>
                  <a:pt x="12" y="304"/>
                </a:lnTo>
                <a:lnTo>
                  <a:pt x="75" y="479"/>
                </a:lnTo>
                <a:lnTo>
                  <a:pt x="126" y="501"/>
                </a:lnTo>
                <a:lnTo>
                  <a:pt x="123" y="465"/>
                </a:lnTo>
                <a:lnTo>
                  <a:pt x="147" y="437"/>
                </a:lnTo>
                <a:lnTo>
                  <a:pt x="139" y="407"/>
                </a:lnTo>
                <a:lnTo>
                  <a:pt x="201" y="371"/>
                </a:lnTo>
                <a:lnTo>
                  <a:pt x="203" y="323"/>
                </a:lnTo>
                <a:lnTo>
                  <a:pt x="240" y="319"/>
                </a:lnTo>
                <a:lnTo>
                  <a:pt x="268" y="283"/>
                </a:lnTo>
                <a:lnTo>
                  <a:pt x="303" y="258"/>
                </a:lnTo>
                <a:lnTo>
                  <a:pt x="303" y="227"/>
                </a:lnTo>
                <a:lnTo>
                  <a:pt x="255" y="218"/>
                </a:lnTo>
                <a:lnTo>
                  <a:pt x="247" y="183"/>
                </a:lnTo>
                <a:lnTo>
                  <a:pt x="199" y="178"/>
                </a:lnTo>
                <a:lnTo>
                  <a:pt x="160" y="30"/>
                </a:lnTo>
                <a:lnTo>
                  <a:pt x="143" y="0"/>
                </a:lnTo>
                <a:lnTo>
                  <a:pt x="95" y="13"/>
                </a:lnTo>
                <a:lnTo>
                  <a:pt x="87" y="27"/>
                </a:lnTo>
                <a:lnTo>
                  <a:pt x="71" y="16"/>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80" name="Freeform 24"/>
          <p:cNvSpPr>
            <a:spLocks/>
          </p:cNvSpPr>
          <p:nvPr/>
        </p:nvSpPr>
        <p:spPr bwMode="auto">
          <a:xfrm>
            <a:off x="6149975" y="3367088"/>
            <a:ext cx="471488" cy="176212"/>
          </a:xfrm>
          <a:custGeom>
            <a:avLst/>
            <a:gdLst>
              <a:gd name="T0" fmla="*/ 0 w 390"/>
              <a:gd name="T1" fmla="*/ 2147483647 h 174"/>
              <a:gd name="T2" fmla="*/ 2147483647 w 390"/>
              <a:gd name="T3" fmla="*/ 0 h 174"/>
              <a:gd name="T4" fmla="*/ 2147483647 w 390"/>
              <a:gd name="T5" fmla="*/ 2147483647 h 174"/>
              <a:gd name="T6" fmla="*/ 2147483647 w 390"/>
              <a:gd name="T7" fmla="*/ 2147483647 h 174"/>
              <a:gd name="T8" fmla="*/ 2147483647 w 390"/>
              <a:gd name="T9" fmla="*/ 2147483647 h 174"/>
              <a:gd name="T10" fmla="*/ 2147483647 w 390"/>
              <a:gd name="T11" fmla="*/ 2147483647 h 174"/>
              <a:gd name="T12" fmla="*/ 2147483647 w 390"/>
              <a:gd name="T13" fmla="*/ 2147483647 h 174"/>
              <a:gd name="T14" fmla="*/ 2147483647 w 390"/>
              <a:gd name="T15" fmla="*/ 2147483647 h 174"/>
              <a:gd name="T16" fmla="*/ 2147483647 w 390"/>
              <a:gd name="T17" fmla="*/ 2147483647 h 174"/>
              <a:gd name="T18" fmla="*/ 2147483647 w 390"/>
              <a:gd name="T19" fmla="*/ 2147483647 h 174"/>
              <a:gd name="T20" fmla="*/ 2147483647 w 390"/>
              <a:gd name="T21" fmla="*/ 2147483647 h 174"/>
              <a:gd name="T22" fmla="*/ 2147483647 w 390"/>
              <a:gd name="T23" fmla="*/ 2147483647 h 174"/>
              <a:gd name="T24" fmla="*/ 2147483647 w 390"/>
              <a:gd name="T25" fmla="*/ 2147483647 h 174"/>
              <a:gd name="T26" fmla="*/ 2147483647 w 390"/>
              <a:gd name="T27" fmla="*/ 2147483647 h 174"/>
              <a:gd name="T28" fmla="*/ 2147483647 w 390"/>
              <a:gd name="T29" fmla="*/ 2147483647 h 174"/>
              <a:gd name="T30" fmla="*/ 2147483647 w 390"/>
              <a:gd name="T31" fmla="*/ 2147483647 h 174"/>
              <a:gd name="T32" fmla="*/ 0 w 390"/>
              <a:gd name="T33" fmla="*/ 2147483647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0"/>
              <a:gd name="T52" fmla="*/ 0 h 174"/>
              <a:gd name="T53" fmla="*/ 390 w 390"/>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0" h="174">
                <a:moveTo>
                  <a:pt x="0" y="59"/>
                </a:moveTo>
                <a:lnTo>
                  <a:pt x="291" y="0"/>
                </a:lnTo>
                <a:lnTo>
                  <a:pt x="337" y="118"/>
                </a:lnTo>
                <a:lnTo>
                  <a:pt x="388" y="106"/>
                </a:lnTo>
                <a:lnTo>
                  <a:pt x="389" y="165"/>
                </a:lnTo>
                <a:lnTo>
                  <a:pt x="349" y="173"/>
                </a:lnTo>
                <a:lnTo>
                  <a:pt x="312" y="134"/>
                </a:lnTo>
                <a:lnTo>
                  <a:pt x="291" y="87"/>
                </a:lnTo>
                <a:lnTo>
                  <a:pt x="286" y="22"/>
                </a:lnTo>
                <a:lnTo>
                  <a:pt x="269" y="55"/>
                </a:lnTo>
                <a:lnTo>
                  <a:pt x="289" y="153"/>
                </a:lnTo>
                <a:lnTo>
                  <a:pt x="204" y="167"/>
                </a:lnTo>
                <a:lnTo>
                  <a:pt x="201" y="95"/>
                </a:lnTo>
                <a:lnTo>
                  <a:pt x="149" y="64"/>
                </a:lnTo>
                <a:lnTo>
                  <a:pt x="104" y="56"/>
                </a:lnTo>
                <a:lnTo>
                  <a:pt x="12" y="106"/>
                </a:lnTo>
                <a:lnTo>
                  <a:pt x="0" y="59"/>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81" name="Freeform 25"/>
          <p:cNvSpPr>
            <a:spLocks/>
          </p:cNvSpPr>
          <p:nvPr/>
        </p:nvSpPr>
        <p:spPr bwMode="auto">
          <a:xfrm>
            <a:off x="2295525" y="2405063"/>
            <a:ext cx="623888" cy="414337"/>
          </a:xfrm>
          <a:custGeom>
            <a:avLst/>
            <a:gdLst>
              <a:gd name="T0" fmla="*/ 2147483647 w 515"/>
              <a:gd name="T1" fmla="*/ 0 h 410"/>
              <a:gd name="T2" fmla="*/ 2147483647 w 515"/>
              <a:gd name="T3" fmla="*/ 2147483647 h 410"/>
              <a:gd name="T4" fmla="*/ 2147483647 w 515"/>
              <a:gd name="T5" fmla="*/ 2147483647 h 410"/>
              <a:gd name="T6" fmla="*/ 2147483647 w 515"/>
              <a:gd name="T7" fmla="*/ 2147483647 h 410"/>
              <a:gd name="T8" fmla="*/ 2147483647 w 515"/>
              <a:gd name="T9" fmla="*/ 2147483647 h 410"/>
              <a:gd name="T10" fmla="*/ 2147483647 w 515"/>
              <a:gd name="T11" fmla="*/ 2147483647 h 410"/>
              <a:gd name="T12" fmla="*/ 2147483647 w 515"/>
              <a:gd name="T13" fmla="*/ 2147483647 h 410"/>
              <a:gd name="T14" fmla="*/ 2147483647 w 515"/>
              <a:gd name="T15" fmla="*/ 2147483647 h 410"/>
              <a:gd name="T16" fmla="*/ 2147483647 w 515"/>
              <a:gd name="T17" fmla="*/ 2147483647 h 410"/>
              <a:gd name="T18" fmla="*/ 2147483647 w 515"/>
              <a:gd name="T19" fmla="*/ 2147483647 h 410"/>
              <a:gd name="T20" fmla="*/ 2147483647 w 515"/>
              <a:gd name="T21" fmla="*/ 2147483647 h 410"/>
              <a:gd name="T22" fmla="*/ 2147483647 w 515"/>
              <a:gd name="T23" fmla="*/ 2147483647 h 410"/>
              <a:gd name="T24" fmla="*/ 2147483647 w 515"/>
              <a:gd name="T25" fmla="*/ 2147483647 h 410"/>
              <a:gd name="T26" fmla="*/ 2147483647 w 515"/>
              <a:gd name="T27" fmla="*/ 2147483647 h 410"/>
              <a:gd name="T28" fmla="*/ 2147483647 w 515"/>
              <a:gd name="T29" fmla="*/ 2147483647 h 410"/>
              <a:gd name="T30" fmla="*/ 2147483647 w 515"/>
              <a:gd name="T31" fmla="*/ 2147483647 h 410"/>
              <a:gd name="T32" fmla="*/ 2147483647 w 515"/>
              <a:gd name="T33" fmla="*/ 2147483647 h 410"/>
              <a:gd name="T34" fmla="*/ 2147483647 w 515"/>
              <a:gd name="T35" fmla="*/ 2147483647 h 410"/>
              <a:gd name="T36" fmla="*/ 2147483647 w 515"/>
              <a:gd name="T37" fmla="*/ 2147483647 h 410"/>
              <a:gd name="T38" fmla="*/ 2147483647 w 515"/>
              <a:gd name="T39" fmla="*/ 2147483647 h 410"/>
              <a:gd name="T40" fmla="*/ 0 w 515"/>
              <a:gd name="T41" fmla="*/ 2147483647 h 410"/>
              <a:gd name="T42" fmla="*/ 2147483647 w 515"/>
              <a:gd name="T43" fmla="*/ 2147483647 h 410"/>
              <a:gd name="T44" fmla="*/ 2147483647 w 515"/>
              <a:gd name="T45" fmla="*/ 2147483647 h 410"/>
              <a:gd name="T46" fmla="*/ 2147483647 w 515"/>
              <a:gd name="T47" fmla="*/ 2147483647 h 410"/>
              <a:gd name="T48" fmla="*/ 2147483647 w 515"/>
              <a:gd name="T49" fmla="*/ 2147483647 h 410"/>
              <a:gd name="T50" fmla="*/ 2147483647 w 515"/>
              <a:gd name="T51" fmla="*/ 2147483647 h 410"/>
              <a:gd name="T52" fmla="*/ 2147483647 w 515"/>
              <a:gd name="T53" fmla="*/ 2147483647 h 410"/>
              <a:gd name="T54" fmla="*/ 2147483647 w 515"/>
              <a:gd name="T55" fmla="*/ 2147483647 h 410"/>
              <a:gd name="T56" fmla="*/ 2147483647 w 515"/>
              <a:gd name="T57" fmla="*/ 2147483647 h 410"/>
              <a:gd name="T58" fmla="*/ 2147483647 w 515"/>
              <a:gd name="T59" fmla="*/ 2147483647 h 410"/>
              <a:gd name="T60" fmla="*/ 2147483647 w 515"/>
              <a:gd name="T61" fmla="*/ 2147483647 h 410"/>
              <a:gd name="T62" fmla="*/ 2147483647 w 515"/>
              <a:gd name="T63" fmla="*/ 2147483647 h 410"/>
              <a:gd name="T64" fmla="*/ 2147483647 w 515"/>
              <a:gd name="T65" fmla="*/ 2147483647 h 410"/>
              <a:gd name="T66" fmla="*/ 2147483647 w 515"/>
              <a:gd name="T67" fmla="*/ 2147483647 h 410"/>
              <a:gd name="T68" fmla="*/ 2147483647 w 515"/>
              <a:gd name="T69" fmla="*/ 2147483647 h 410"/>
              <a:gd name="T70" fmla="*/ 2147483647 w 515"/>
              <a:gd name="T71" fmla="*/ 2147483647 h 410"/>
              <a:gd name="T72" fmla="*/ 2147483647 w 515"/>
              <a:gd name="T73" fmla="*/ 2147483647 h 410"/>
              <a:gd name="T74" fmla="*/ 2147483647 w 515"/>
              <a:gd name="T75" fmla="*/ 0 h 4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5"/>
              <a:gd name="T115" fmla="*/ 0 h 410"/>
              <a:gd name="T116" fmla="*/ 515 w 515"/>
              <a:gd name="T117" fmla="*/ 410 h 4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5" h="410">
                <a:moveTo>
                  <a:pt x="130" y="0"/>
                </a:moveTo>
                <a:lnTo>
                  <a:pt x="235" y="31"/>
                </a:lnTo>
                <a:lnTo>
                  <a:pt x="316" y="52"/>
                </a:lnTo>
                <a:lnTo>
                  <a:pt x="355" y="61"/>
                </a:lnTo>
                <a:lnTo>
                  <a:pt x="396" y="68"/>
                </a:lnTo>
                <a:lnTo>
                  <a:pt x="449" y="79"/>
                </a:lnTo>
                <a:lnTo>
                  <a:pt x="514" y="91"/>
                </a:lnTo>
                <a:lnTo>
                  <a:pt x="472" y="409"/>
                </a:lnTo>
                <a:lnTo>
                  <a:pt x="273" y="363"/>
                </a:lnTo>
                <a:lnTo>
                  <a:pt x="245" y="384"/>
                </a:lnTo>
                <a:lnTo>
                  <a:pt x="209" y="352"/>
                </a:lnTo>
                <a:lnTo>
                  <a:pt x="178" y="384"/>
                </a:lnTo>
                <a:lnTo>
                  <a:pt x="149" y="357"/>
                </a:lnTo>
                <a:lnTo>
                  <a:pt x="66" y="352"/>
                </a:lnTo>
                <a:lnTo>
                  <a:pt x="78" y="300"/>
                </a:lnTo>
                <a:lnTo>
                  <a:pt x="19" y="296"/>
                </a:lnTo>
                <a:lnTo>
                  <a:pt x="13" y="266"/>
                </a:lnTo>
                <a:lnTo>
                  <a:pt x="25" y="236"/>
                </a:lnTo>
                <a:lnTo>
                  <a:pt x="10" y="208"/>
                </a:lnTo>
                <a:lnTo>
                  <a:pt x="12" y="127"/>
                </a:lnTo>
                <a:lnTo>
                  <a:pt x="0" y="66"/>
                </a:lnTo>
                <a:lnTo>
                  <a:pt x="7" y="42"/>
                </a:lnTo>
                <a:lnTo>
                  <a:pt x="33" y="52"/>
                </a:lnTo>
                <a:lnTo>
                  <a:pt x="61" y="88"/>
                </a:lnTo>
                <a:lnTo>
                  <a:pt x="111" y="96"/>
                </a:lnTo>
                <a:lnTo>
                  <a:pt x="124" y="126"/>
                </a:lnTo>
                <a:lnTo>
                  <a:pt x="100" y="126"/>
                </a:lnTo>
                <a:lnTo>
                  <a:pt x="97" y="151"/>
                </a:lnTo>
                <a:lnTo>
                  <a:pt x="111" y="154"/>
                </a:lnTo>
                <a:lnTo>
                  <a:pt x="117" y="179"/>
                </a:lnTo>
                <a:lnTo>
                  <a:pt x="87" y="198"/>
                </a:lnTo>
                <a:lnTo>
                  <a:pt x="87" y="216"/>
                </a:lnTo>
                <a:lnTo>
                  <a:pt x="121" y="216"/>
                </a:lnTo>
                <a:lnTo>
                  <a:pt x="130" y="171"/>
                </a:lnTo>
                <a:lnTo>
                  <a:pt x="156" y="145"/>
                </a:lnTo>
                <a:lnTo>
                  <a:pt x="124" y="76"/>
                </a:lnTo>
                <a:lnTo>
                  <a:pt x="144" y="53"/>
                </a:lnTo>
                <a:lnTo>
                  <a:pt x="130"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82" name="Freeform 26"/>
          <p:cNvSpPr>
            <a:spLocks/>
          </p:cNvSpPr>
          <p:nvPr/>
        </p:nvSpPr>
        <p:spPr bwMode="auto">
          <a:xfrm>
            <a:off x="2149475" y="2705100"/>
            <a:ext cx="776288" cy="536575"/>
          </a:xfrm>
          <a:custGeom>
            <a:avLst/>
            <a:gdLst>
              <a:gd name="T0" fmla="*/ 2147483647 w 640"/>
              <a:gd name="T1" fmla="*/ 0 h 532"/>
              <a:gd name="T2" fmla="*/ 2147483647 w 640"/>
              <a:gd name="T3" fmla="*/ 2147483647 h 532"/>
              <a:gd name="T4" fmla="*/ 2147483647 w 640"/>
              <a:gd name="T5" fmla="*/ 2147483647 h 532"/>
              <a:gd name="T6" fmla="*/ 2147483647 w 640"/>
              <a:gd name="T7" fmla="*/ 2147483647 h 532"/>
              <a:gd name="T8" fmla="*/ 2147483647 w 640"/>
              <a:gd name="T9" fmla="*/ 2147483647 h 532"/>
              <a:gd name="T10" fmla="*/ 2147483647 w 640"/>
              <a:gd name="T11" fmla="*/ 2147483647 h 532"/>
              <a:gd name="T12" fmla="*/ 2147483647 w 640"/>
              <a:gd name="T13" fmla="*/ 2147483647 h 532"/>
              <a:gd name="T14" fmla="*/ 2147483647 w 640"/>
              <a:gd name="T15" fmla="*/ 2147483647 h 532"/>
              <a:gd name="T16" fmla="*/ 2147483647 w 640"/>
              <a:gd name="T17" fmla="*/ 2147483647 h 532"/>
              <a:gd name="T18" fmla="*/ 0 w 640"/>
              <a:gd name="T19" fmla="*/ 2147483647 h 532"/>
              <a:gd name="T20" fmla="*/ 0 w 640"/>
              <a:gd name="T21" fmla="*/ 2147483647 h 532"/>
              <a:gd name="T22" fmla="*/ 2147483647 w 640"/>
              <a:gd name="T23" fmla="*/ 2147483647 h 532"/>
              <a:gd name="T24" fmla="*/ 2147483647 w 640"/>
              <a:gd name="T25" fmla="*/ 2147483647 h 532"/>
              <a:gd name="T26" fmla="*/ 2147483647 w 640"/>
              <a:gd name="T27" fmla="*/ 2147483647 h 532"/>
              <a:gd name="T28" fmla="*/ 2147483647 w 640"/>
              <a:gd name="T29" fmla="*/ 2147483647 h 532"/>
              <a:gd name="T30" fmla="*/ 2147483647 w 640"/>
              <a:gd name="T31" fmla="*/ 2147483647 h 532"/>
              <a:gd name="T32" fmla="*/ 2147483647 w 640"/>
              <a:gd name="T33" fmla="*/ 2147483647 h 532"/>
              <a:gd name="T34" fmla="*/ 2147483647 w 640"/>
              <a:gd name="T35" fmla="*/ 2147483647 h 532"/>
              <a:gd name="T36" fmla="*/ 2147483647 w 640"/>
              <a:gd name="T37" fmla="*/ 2147483647 h 532"/>
              <a:gd name="T38" fmla="*/ 2147483647 w 640"/>
              <a:gd name="T39" fmla="*/ 2147483647 h 532"/>
              <a:gd name="T40" fmla="*/ 2147483647 w 640"/>
              <a:gd name="T41" fmla="*/ 2147483647 h 532"/>
              <a:gd name="T42" fmla="*/ 2147483647 w 640"/>
              <a:gd name="T43" fmla="*/ 2147483647 h 532"/>
              <a:gd name="T44" fmla="*/ 2147483647 w 640"/>
              <a:gd name="T45" fmla="*/ 2147483647 h 532"/>
              <a:gd name="T46" fmla="*/ 2147483647 w 640"/>
              <a:gd name="T47" fmla="*/ 2147483647 h 532"/>
              <a:gd name="T48" fmla="*/ 2147483647 w 640"/>
              <a:gd name="T49" fmla="*/ 2147483647 h 532"/>
              <a:gd name="T50" fmla="*/ 2147483647 w 640"/>
              <a:gd name="T51" fmla="*/ 2147483647 h 532"/>
              <a:gd name="T52" fmla="*/ 2147483647 w 640"/>
              <a:gd name="T53" fmla="*/ 0 h 5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0"/>
              <a:gd name="T82" fmla="*/ 0 h 532"/>
              <a:gd name="T83" fmla="*/ 640 w 640"/>
              <a:gd name="T84" fmla="*/ 532 h 5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0" h="532">
                <a:moveTo>
                  <a:pt x="140" y="0"/>
                </a:moveTo>
                <a:lnTo>
                  <a:pt x="121" y="11"/>
                </a:lnTo>
                <a:lnTo>
                  <a:pt x="109" y="58"/>
                </a:lnTo>
                <a:lnTo>
                  <a:pt x="98" y="97"/>
                </a:lnTo>
                <a:lnTo>
                  <a:pt x="89" y="128"/>
                </a:lnTo>
                <a:lnTo>
                  <a:pt x="78" y="163"/>
                </a:lnTo>
                <a:lnTo>
                  <a:pt x="65" y="197"/>
                </a:lnTo>
                <a:lnTo>
                  <a:pt x="47" y="235"/>
                </a:lnTo>
                <a:lnTo>
                  <a:pt x="24" y="279"/>
                </a:lnTo>
                <a:lnTo>
                  <a:pt x="0" y="321"/>
                </a:lnTo>
                <a:lnTo>
                  <a:pt x="0" y="414"/>
                </a:lnTo>
                <a:lnTo>
                  <a:pt x="358" y="493"/>
                </a:lnTo>
                <a:lnTo>
                  <a:pt x="524" y="531"/>
                </a:lnTo>
                <a:lnTo>
                  <a:pt x="558" y="346"/>
                </a:lnTo>
                <a:lnTo>
                  <a:pt x="580" y="331"/>
                </a:lnTo>
                <a:lnTo>
                  <a:pt x="560" y="290"/>
                </a:lnTo>
                <a:lnTo>
                  <a:pt x="570" y="247"/>
                </a:lnTo>
                <a:lnTo>
                  <a:pt x="639" y="177"/>
                </a:lnTo>
                <a:lnTo>
                  <a:pt x="592" y="113"/>
                </a:lnTo>
                <a:lnTo>
                  <a:pt x="393" y="67"/>
                </a:lnTo>
                <a:lnTo>
                  <a:pt x="366" y="86"/>
                </a:lnTo>
                <a:lnTo>
                  <a:pt x="330" y="55"/>
                </a:lnTo>
                <a:lnTo>
                  <a:pt x="298" y="88"/>
                </a:lnTo>
                <a:lnTo>
                  <a:pt x="268" y="55"/>
                </a:lnTo>
                <a:lnTo>
                  <a:pt x="189" y="56"/>
                </a:lnTo>
                <a:lnTo>
                  <a:pt x="199" y="5"/>
                </a:lnTo>
                <a:lnTo>
                  <a:pt x="140"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83" name="Freeform 27"/>
          <p:cNvSpPr>
            <a:spLocks/>
          </p:cNvSpPr>
          <p:nvPr/>
        </p:nvSpPr>
        <p:spPr bwMode="auto">
          <a:xfrm>
            <a:off x="2085975" y="3121025"/>
            <a:ext cx="820738" cy="1138238"/>
          </a:xfrm>
          <a:custGeom>
            <a:avLst/>
            <a:gdLst>
              <a:gd name="T0" fmla="*/ 2147483647 w 676"/>
              <a:gd name="T1" fmla="*/ 0 h 1127"/>
              <a:gd name="T2" fmla="*/ 2147483647 w 676"/>
              <a:gd name="T3" fmla="*/ 2147483647 h 1127"/>
              <a:gd name="T4" fmla="*/ 2147483647 w 676"/>
              <a:gd name="T5" fmla="*/ 2147483647 h 1127"/>
              <a:gd name="T6" fmla="*/ 2147483647 w 676"/>
              <a:gd name="T7" fmla="*/ 2147483647 h 1127"/>
              <a:gd name="T8" fmla="*/ 2147483647 w 676"/>
              <a:gd name="T9" fmla="*/ 2147483647 h 1127"/>
              <a:gd name="T10" fmla="*/ 2147483647 w 676"/>
              <a:gd name="T11" fmla="*/ 2147483647 h 1127"/>
              <a:gd name="T12" fmla="*/ 2147483647 w 676"/>
              <a:gd name="T13" fmla="*/ 2147483647 h 1127"/>
              <a:gd name="T14" fmla="*/ 2147483647 w 676"/>
              <a:gd name="T15" fmla="*/ 2147483647 h 1127"/>
              <a:gd name="T16" fmla="*/ 2147483647 w 676"/>
              <a:gd name="T17" fmla="*/ 2147483647 h 1127"/>
              <a:gd name="T18" fmla="*/ 2147483647 w 676"/>
              <a:gd name="T19" fmla="*/ 2147483647 h 1127"/>
              <a:gd name="T20" fmla="*/ 2147483647 w 676"/>
              <a:gd name="T21" fmla="*/ 2147483647 h 1127"/>
              <a:gd name="T22" fmla="*/ 2147483647 w 676"/>
              <a:gd name="T23" fmla="*/ 2147483647 h 1127"/>
              <a:gd name="T24" fmla="*/ 2147483647 w 676"/>
              <a:gd name="T25" fmla="*/ 2147483647 h 1127"/>
              <a:gd name="T26" fmla="*/ 2147483647 w 676"/>
              <a:gd name="T27" fmla="*/ 2147483647 h 1127"/>
              <a:gd name="T28" fmla="*/ 2147483647 w 676"/>
              <a:gd name="T29" fmla="*/ 2147483647 h 1127"/>
              <a:gd name="T30" fmla="*/ 2147483647 w 676"/>
              <a:gd name="T31" fmla="*/ 2147483647 h 1127"/>
              <a:gd name="T32" fmla="*/ 2147483647 w 676"/>
              <a:gd name="T33" fmla="*/ 2147483647 h 1127"/>
              <a:gd name="T34" fmla="*/ 2147483647 w 676"/>
              <a:gd name="T35" fmla="*/ 2147483647 h 1127"/>
              <a:gd name="T36" fmla="*/ 2147483647 w 676"/>
              <a:gd name="T37" fmla="*/ 2147483647 h 1127"/>
              <a:gd name="T38" fmla="*/ 2147483647 w 676"/>
              <a:gd name="T39" fmla="*/ 2147483647 h 1127"/>
              <a:gd name="T40" fmla="*/ 2147483647 w 676"/>
              <a:gd name="T41" fmla="*/ 2147483647 h 1127"/>
              <a:gd name="T42" fmla="*/ 2147483647 w 676"/>
              <a:gd name="T43" fmla="*/ 2147483647 h 1127"/>
              <a:gd name="T44" fmla="*/ 2147483647 w 676"/>
              <a:gd name="T45" fmla="*/ 2147483647 h 1127"/>
              <a:gd name="T46" fmla="*/ 2147483647 w 676"/>
              <a:gd name="T47" fmla="*/ 2147483647 h 1127"/>
              <a:gd name="T48" fmla="*/ 2147483647 w 676"/>
              <a:gd name="T49" fmla="*/ 2147483647 h 1127"/>
              <a:gd name="T50" fmla="*/ 2147483647 w 676"/>
              <a:gd name="T51" fmla="*/ 2147483647 h 1127"/>
              <a:gd name="T52" fmla="*/ 2147483647 w 676"/>
              <a:gd name="T53" fmla="*/ 2147483647 h 1127"/>
              <a:gd name="T54" fmla="*/ 2147483647 w 676"/>
              <a:gd name="T55" fmla="*/ 2147483647 h 1127"/>
              <a:gd name="T56" fmla="*/ 2147483647 w 676"/>
              <a:gd name="T57" fmla="*/ 2147483647 h 1127"/>
              <a:gd name="T58" fmla="*/ 2147483647 w 676"/>
              <a:gd name="T59" fmla="*/ 2147483647 h 1127"/>
              <a:gd name="T60" fmla="*/ 2147483647 w 676"/>
              <a:gd name="T61" fmla="*/ 2147483647 h 1127"/>
              <a:gd name="T62" fmla="*/ 2147483647 w 676"/>
              <a:gd name="T63" fmla="*/ 2147483647 h 1127"/>
              <a:gd name="T64" fmla="*/ 2147483647 w 676"/>
              <a:gd name="T65" fmla="*/ 2147483647 h 1127"/>
              <a:gd name="T66" fmla="*/ 2147483647 w 676"/>
              <a:gd name="T67" fmla="*/ 2147483647 h 1127"/>
              <a:gd name="T68" fmla="*/ 2147483647 w 676"/>
              <a:gd name="T69" fmla="*/ 2147483647 h 1127"/>
              <a:gd name="T70" fmla="*/ 2147483647 w 676"/>
              <a:gd name="T71" fmla="*/ 2147483647 h 1127"/>
              <a:gd name="T72" fmla="*/ 2147483647 w 676"/>
              <a:gd name="T73" fmla="*/ 2147483647 h 1127"/>
              <a:gd name="T74" fmla="*/ 2147483647 w 676"/>
              <a:gd name="T75" fmla="*/ 2147483647 h 1127"/>
              <a:gd name="T76" fmla="*/ 2147483647 w 676"/>
              <a:gd name="T77" fmla="*/ 2147483647 h 1127"/>
              <a:gd name="T78" fmla="*/ 2147483647 w 676"/>
              <a:gd name="T79" fmla="*/ 2147483647 h 1127"/>
              <a:gd name="T80" fmla="*/ 2147483647 w 676"/>
              <a:gd name="T81" fmla="*/ 2147483647 h 1127"/>
              <a:gd name="T82" fmla="*/ 2147483647 w 676"/>
              <a:gd name="T83" fmla="*/ 2147483647 h 1127"/>
              <a:gd name="T84" fmla="*/ 2147483647 w 676"/>
              <a:gd name="T85" fmla="*/ 2147483647 h 1127"/>
              <a:gd name="T86" fmla="*/ 0 w 676"/>
              <a:gd name="T87" fmla="*/ 2147483647 h 1127"/>
              <a:gd name="T88" fmla="*/ 2147483647 w 676"/>
              <a:gd name="T89" fmla="*/ 2147483647 h 1127"/>
              <a:gd name="T90" fmla="*/ 2147483647 w 676"/>
              <a:gd name="T91" fmla="*/ 2147483647 h 1127"/>
              <a:gd name="T92" fmla="*/ 2147483647 w 676"/>
              <a:gd name="T93" fmla="*/ 2147483647 h 1127"/>
              <a:gd name="T94" fmla="*/ 2147483647 w 676"/>
              <a:gd name="T95" fmla="*/ 0 h 1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6"/>
              <a:gd name="T145" fmla="*/ 0 h 1127"/>
              <a:gd name="T146" fmla="*/ 676 w 676"/>
              <a:gd name="T147" fmla="*/ 1127 h 1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6" h="1127">
                <a:moveTo>
                  <a:pt x="52" y="0"/>
                </a:moveTo>
                <a:lnTo>
                  <a:pt x="362" y="67"/>
                </a:lnTo>
                <a:lnTo>
                  <a:pt x="294" y="397"/>
                </a:lnTo>
                <a:lnTo>
                  <a:pt x="643" y="902"/>
                </a:lnTo>
                <a:lnTo>
                  <a:pt x="675" y="966"/>
                </a:lnTo>
                <a:lnTo>
                  <a:pt x="642" y="998"/>
                </a:lnTo>
                <a:lnTo>
                  <a:pt x="620" y="1054"/>
                </a:lnTo>
                <a:lnTo>
                  <a:pt x="600" y="1087"/>
                </a:lnTo>
                <a:lnTo>
                  <a:pt x="622" y="1117"/>
                </a:lnTo>
                <a:lnTo>
                  <a:pt x="586" y="1126"/>
                </a:lnTo>
                <a:lnTo>
                  <a:pt x="381" y="1118"/>
                </a:lnTo>
                <a:lnTo>
                  <a:pt x="368" y="1052"/>
                </a:lnTo>
                <a:lnTo>
                  <a:pt x="332" y="1004"/>
                </a:lnTo>
                <a:lnTo>
                  <a:pt x="306" y="987"/>
                </a:lnTo>
                <a:lnTo>
                  <a:pt x="299" y="952"/>
                </a:lnTo>
                <a:lnTo>
                  <a:pt x="277" y="934"/>
                </a:lnTo>
                <a:lnTo>
                  <a:pt x="255" y="910"/>
                </a:lnTo>
                <a:lnTo>
                  <a:pt x="248" y="884"/>
                </a:lnTo>
                <a:lnTo>
                  <a:pt x="228" y="866"/>
                </a:lnTo>
                <a:lnTo>
                  <a:pt x="196" y="876"/>
                </a:lnTo>
                <a:lnTo>
                  <a:pt x="160" y="862"/>
                </a:lnTo>
                <a:lnTo>
                  <a:pt x="160" y="848"/>
                </a:lnTo>
                <a:lnTo>
                  <a:pt x="159" y="816"/>
                </a:lnTo>
                <a:lnTo>
                  <a:pt x="144" y="782"/>
                </a:lnTo>
                <a:lnTo>
                  <a:pt x="143" y="754"/>
                </a:lnTo>
                <a:lnTo>
                  <a:pt x="127" y="729"/>
                </a:lnTo>
                <a:lnTo>
                  <a:pt x="131" y="707"/>
                </a:lnTo>
                <a:lnTo>
                  <a:pt x="87" y="649"/>
                </a:lnTo>
                <a:lnTo>
                  <a:pt x="87" y="616"/>
                </a:lnTo>
                <a:lnTo>
                  <a:pt x="110" y="604"/>
                </a:lnTo>
                <a:lnTo>
                  <a:pt x="110" y="583"/>
                </a:lnTo>
                <a:lnTo>
                  <a:pt x="87" y="577"/>
                </a:lnTo>
                <a:lnTo>
                  <a:pt x="76" y="546"/>
                </a:lnTo>
                <a:lnTo>
                  <a:pt x="65" y="491"/>
                </a:lnTo>
                <a:lnTo>
                  <a:pt x="98" y="521"/>
                </a:lnTo>
                <a:lnTo>
                  <a:pt x="85" y="482"/>
                </a:lnTo>
                <a:lnTo>
                  <a:pt x="110" y="482"/>
                </a:lnTo>
                <a:lnTo>
                  <a:pt x="110" y="454"/>
                </a:lnTo>
                <a:lnTo>
                  <a:pt x="85" y="435"/>
                </a:lnTo>
                <a:lnTo>
                  <a:pt x="74" y="461"/>
                </a:lnTo>
                <a:lnTo>
                  <a:pt x="52" y="452"/>
                </a:lnTo>
                <a:lnTo>
                  <a:pt x="9" y="325"/>
                </a:lnTo>
                <a:lnTo>
                  <a:pt x="20" y="235"/>
                </a:lnTo>
                <a:lnTo>
                  <a:pt x="0" y="183"/>
                </a:lnTo>
                <a:lnTo>
                  <a:pt x="10" y="144"/>
                </a:lnTo>
                <a:lnTo>
                  <a:pt x="32" y="136"/>
                </a:lnTo>
                <a:lnTo>
                  <a:pt x="52" y="77"/>
                </a:lnTo>
                <a:lnTo>
                  <a:pt x="52" y="0"/>
                </a:lnTo>
              </a:path>
            </a:pathLst>
          </a:custGeom>
          <a:solidFill>
            <a:schemeClr val="bg1"/>
          </a:solid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84" name="Freeform 28"/>
          <p:cNvSpPr>
            <a:spLocks/>
          </p:cNvSpPr>
          <p:nvPr/>
        </p:nvSpPr>
        <p:spPr bwMode="auto">
          <a:xfrm>
            <a:off x="2443163" y="3189288"/>
            <a:ext cx="617537" cy="844550"/>
          </a:xfrm>
          <a:custGeom>
            <a:avLst/>
            <a:gdLst>
              <a:gd name="T0" fmla="*/ 2147483647 w 510"/>
              <a:gd name="T1" fmla="*/ 0 h 835"/>
              <a:gd name="T2" fmla="*/ 0 w 510"/>
              <a:gd name="T3" fmla="*/ 2147483647 h 835"/>
              <a:gd name="T4" fmla="*/ 2147483647 w 510"/>
              <a:gd name="T5" fmla="*/ 2147483647 h 835"/>
              <a:gd name="T6" fmla="*/ 2147483647 w 510"/>
              <a:gd name="T7" fmla="*/ 2147483647 h 835"/>
              <a:gd name="T8" fmla="*/ 2147483647 w 510"/>
              <a:gd name="T9" fmla="*/ 2147483647 h 835"/>
              <a:gd name="T10" fmla="*/ 2147483647 w 510"/>
              <a:gd name="T11" fmla="*/ 2147483647 h 835"/>
              <a:gd name="T12" fmla="*/ 2147483647 w 510"/>
              <a:gd name="T13" fmla="*/ 2147483647 h 835"/>
              <a:gd name="T14" fmla="*/ 2147483647 w 510"/>
              <a:gd name="T15" fmla="*/ 2147483647 h 835"/>
              <a:gd name="T16" fmla="*/ 2147483647 w 510"/>
              <a:gd name="T17" fmla="*/ 2147483647 h 835"/>
              <a:gd name="T18" fmla="*/ 2147483647 w 510"/>
              <a:gd name="T19" fmla="*/ 2147483647 h 835"/>
              <a:gd name="T20" fmla="*/ 2147483647 w 510"/>
              <a:gd name="T21" fmla="*/ 2147483647 h 835"/>
              <a:gd name="T22" fmla="*/ 2147483647 w 510"/>
              <a:gd name="T23" fmla="*/ 0 h 8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0"/>
              <a:gd name="T37" fmla="*/ 0 h 835"/>
              <a:gd name="T38" fmla="*/ 510 w 510"/>
              <a:gd name="T39" fmla="*/ 835 h 8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0" h="835">
                <a:moveTo>
                  <a:pt x="65" y="0"/>
                </a:moveTo>
                <a:lnTo>
                  <a:pt x="0" y="329"/>
                </a:lnTo>
                <a:lnTo>
                  <a:pt x="347" y="834"/>
                </a:lnTo>
                <a:lnTo>
                  <a:pt x="368" y="812"/>
                </a:lnTo>
                <a:lnTo>
                  <a:pt x="367" y="712"/>
                </a:lnTo>
                <a:lnTo>
                  <a:pt x="410" y="720"/>
                </a:lnTo>
                <a:lnTo>
                  <a:pt x="454" y="414"/>
                </a:lnTo>
                <a:lnTo>
                  <a:pt x="485" y="205"/>
                </a:lnTo>
                <a:lnTo>
                  <a:pt x="493" y="143"/>
                </a:lnTo>
                <a:lnTo>
                  <a:pt x="509" y="86"/>
                </a:lnTo>
                <a:lnTo>
                  <a:pt x="280" y="50"/>
                </a:lnTo>
                <a:lnTo>
                  <a:pt x="65"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85" name="Freeform 29"/>
          <p:cNvSpPr>
            <a:spLocks/>
          </p:cNvSpPr>
          <p:nvPr/>
        </p:nvSpPr>
        <p:spPr bwMode="auto">
          <a:xfrm>
            <a:off x="2782888" y="2497138"/>
            <a:ext cx="561975" cy="814387"/>
          </a:xfrm>
          <a:custGeom>
            <a:avLst/>
            <a:gdLst>
              <a:gd name="T0" fmla="*/ 2147483647 w 461"/>
              <a:gd name="T1" fmla="*/ 0 h 806"/>
              <a:gd name="T2" fmla="*/ 2147483647 w 461"/>
              <a:gd name="T3" fmla="*/ 2147483647 h 806"/>
              <a:gd name="T4" fmla="*/ 2147483647 w 461"/>
              <a:gd name="T5" fmla="*/ 2147483647 h 806"/>
              <a:gd name="T6" fmla="*/ 2147483647 w 461"/>
              <a:gd name="T7" fmla="*/ 2147483647 h 806"/>
              <a:gd name="T8" fmla="*/ 2147483647 w 461"/>
              <a:gd name="T9" fmla="*/ 2147483647 h 806"/>
              <a:gd name="T10" fmla="*/ 2147483647 w 461"/>
              <a:gd name="T11" fmla="*/ 2147483647 h 806"/>
              <a:gd name="T12" fmla="*/ 2147483647 w 461"/>
              <a:gd name="T13" fmla="*/ 2147483647 h 806"/>
              <a:gd name="T14" fmla="*/ 0 w 461"/>
              <a:gd name="T15" fmla="*/ 2147483647 h 806"/>
              <a:gd name="T16" fmla="*/ 2147483647 w 461"/>
              <a:gd name="T17" fmla="*/ 2147483647 h 806"/>
              <a:gd name="T18" fmla="*/ 2147483647 w 461"/>
              <a:gd name="T19" fmla="*/ 2147483647 h 806"/>
              <a:gd name="T20" fmla="*/ 2147483647 w 461"/>
              <a:gd name="T21" fmla="*/ 2147483647 h 806"/>
              <a:gd name="T22" fmla="*/ 2147483647 w 461"/>
              <a:gd name="T23" fmla="*/ 2147483647 h 806"/>
              <a:gd name="T24" fmla="*/ 2147483647 w 461"/>
              <a:gd name="T25" fmla="*/ 2147483647 h 806"/>
              <a:gd name="T26" fmla="*/ 2147483647 w 461"/>
              <a:gd name="T27" fmla="*/ 2147483647 h 806"/>
              <a:gd name="T28" fmla="*/ 2147483647 w 461"/>
              <a:gd name="T29" fmla="*/ 2147483647 h 806"/>
              <a:gd name="T30" fmla="*/ 2147483647 w 461"/>
              <a:gd name="T31" fmla="*/ 2147483647 h 806"/>
              <a:gd name="T32" fmla="*/ 2147483647 w 461"/>
              <a:gd name="T33" fmla="*/ 2147483647 h 806"/>
              <a:gd name="T34" fmla="*/ 2147483647 w 461"/>
              <a:gd name="T35" fmla="*/ 2147483647 h 806"/>
              <a:gd name="T36" fmla="*/ 2147483647 w 461"/>
              <a:gd name="T37" fmla="*/ 2147483647 h 806"/>
              <a:gd name="T38" fmla="*/ 2147483647 w 461"/>
              <a:gd name="T39" fmla="*/ 2147483647 h 806"/>
              <a:gd name="T40" fmla="*/ 2147483647 w 461"/>
              <a:gd name="T41" fmla="*/ 2147483647 h 806"/>
              <a:gd name="T42" fmla="*/ 2147483647 w 461"/>
              <a:gd name="T43" fmla="*/ 0 h 8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1"/>
              <a:gd name="T67" fmla="*/ 0 h 806"/>
              <a:gd name="T68" fmla="*/ 461 w 461"/>
              <a:gd name="T69" fmla="*/ 806 h 8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1" h="806">
                <a:moveTo>
                  <a:pt x="111" y="0"/>
                </a:moveTo>
                <a:lnTo>
                  <a:pt x="69" y="315"/>
                </a:lnTo>
                <a:lnTo>
                  <a:pt x="113" y="382"/>
                </a:lnTo>
                <a:lnTo>
                  <a:pt x="45" y="453"/>
                </a:lnTo>
                <a:lnTo>
                  <a:pt x="36" y="501"/>
                </a:lnTo>
                <a:lnTo>
                  <a:pt x="55" y="536"/>
                </a:lnTo>
                <a:lnTo>
                  <a:pt x="36" y="553"/>
                </a:lnTo>
                <a:lnTo>
                  <a:pt x="0" y="736"/>
                </a:lnTo>
                <a:lnTo>
                  <a:pt x="220" y="775"/>
                </a:lnTo>
                <a:lnTo>
                  <a:pt x="427" y="805"/>
                </a:lnTo>
                <a:lnTo>
                  <a:pt x="448" y="641"/>
                </a:lnTo>
                <a:lnTo>
                  <a:pt x="460" y="548"/>
                </a:lnTo>
                <a:lnTo>
                  <a:pt x="440" y="515"/>
                </a:lnTo>
                <a:lnTo>
                  <a:pt x="392" y="525"/>
                </a:lnTo>
                <a:lnTo>
                  <a:pt x="330" y="532"/>
                </a:lnTo>
                <a:lnTo>
                  <a:pt x="318" y="457"/>
                </a:lnTo>
                <a:lnTo>
                  <a:pt x="244" y="396"/>
                </a:lnTo>
                <a:lnTo>
                  <a:pt x="255" y="357"/>
                </a:lnTo>
                <a:lnTo>
                  <a:pt x="262" y="288"/>
                </a:lnTo>
                <a:lnTo>
                  <a:pt x="165" y="141"/>
                </a:lnTo>
                <a:lnTo>
                  <a:pt x="178" y="9"/>
                </a:lnTo>
                <a:lnTo>
                  <a:pt x="111"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165" name="Freeform 31"/>
          <p:cNvSpPr>
            <a:spLocks/>
          </p:cNvSpPr>
          <p:nvPr/>
        </p:nvSpPr>
        <p:spPr bwMode="auto">
          <a:xfrm>
            <a:off x="3416300" y="3440113"/>
            <a:ext cx="693738" cy="466725"/>
          </a:xfrm>
          <a:custGeom>
            <a:avLst/>
            <a:gdLst>
              <a:gd name="T0" fmla="*/ 2147483647 w 573"/>
              <a:gd name="T1" fmla="*/ 0 h 462"/>
              <a:gd name="T2" fmla="*/ 2147483647 w 573"/>
              <a:gd name="T3" fmla="*/ 2147483647 h 462"/>
              <a:gd name="T4" fmla="*/ 0 w 573"/>
              <a:gd name="T5" fmla="*/ 2147483647 h 462"/>
              <a:gd name="T6" fmla="*/ 2147483647 w 573"/>
              <a:gd name="T7" fmla="*/ 2147483647 h 462"/>
              <a:gd name="T8" fmla="*/ 2147483647 w 573"/>
              <a:gd name="T9" fmla="*/ 2147483647 h 462"/>
              <a:gd name="T10" fmla="*/ 2147483647 w 573"/>
              <a:gd name="T11" fmla="*/ 2147483647 h 462"/>
              <a:gd name="T12" fmla="*/ 2147483647 w 573"/>
              <a:gd name="T13" fmla="*/ 2147483647 h 462"/>
              <a:gd name="T14" fmla="*/ 2147483647 w 573"/>
              <a:gd name="T15" fmla="*/ 2147483647 h 462"/>
              <a:gd name="T16" fmla="*/ 2147483647 w 573"/>
              <a:gd name="T17" fmla="*/ 0 h 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3"/>
              <a:gd name="T28" fmla="*/ 0 h 462"/>
              <a:gd name="T29" fmla="*/ 573 w 573"/>
              <a:gd name="T30" fmla="*/ 462 h 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3" h="462">
                <a:moveTo>
                  <a:pt x="48" y="0"/>
                </a:moveTo>
                <a:lnTo>
                  <a:pt x="19" y="278"/>
                </a:lnTo>
                <a:lnTo>
                  <a:pt x="0" y="436"/>
                </a:lnTo>
                <a:lnTo>
                  <a:pt x="286" y="452"/>
                </a:lnTo>
                <a:lnTo>
                  <a:pt x="559" y="461"/>
                </a:lnTo>
                <a:lnTo>
                  <a:pt x="568" y="246"/>
                </a:lnTo>
                <a:lnTo>
                  <a:pt x="572" y="34"/>
                </a:lnTo>
                <a:lnTo>
                  <a:pt x="416" y="31"/>
                </a:lnTo>
                <a:lnTo>
                  <a:pt x="48" y="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dirty="0">
              <a:latin typeface="Arial" pitchFamily="34" charset="0"/>
              <a:cs typeface="Arial" pitchFamily="34" charset="0"/>
            </a:endParaRPr>
          </a:p>
        </p:txBody>
      </p:sp>
      <p:sp>
        <p:nvSpPr>
          <p:cNvPr id="34831" name="Freeform 32"/>
          <p:cNvSpPr>
            <a:spLocks/>
          </p:cNvSpPr>
          <p:nvPr/>
        </p:nvSpPr>
        <p:spPr bwMode="auto">
          <a:xfrm>
            <a:off x="2794000" y="3833813"/>
            <a:ext cx="627063" cy="628650"/>
          </a:xfrm>
          <a:custGeom>
            <a:avLst/>
            <a:gdLst>
              <a:gd name="T0" fmla="*/ 2147483647 w 516"/>
              <a:gd name="T1" fmla="*/ 0 h 623"/>
              <a:gd name="T2" fmla="*/ 2147483647 w 516"/>
              <a:gd name="T3" fmla="*/ 2147483647 h 623"/>
              <a:gd name="T4" fmla="*/ 2147483647 w 516"/>
              <a:gd name="T5" fmla="*/ 2147483647 h 623"/>
              <a:gd name="T6" fmla="*/ 2147483647 w 516"/>
              <a:gd name="T7" fmla="*/ 2147483647 h 623"/>
              <a:gd name="T8" fmla="*/ 2147483647 w 516"/>
              <a:gd name="T9" fmla="*/ 2147483647 h 623"/>
              <a:gd name="T10" fmla="*/ 2147483647 w 516"/>
              <a:gd name="T11" fmla="*/ 2147483647 h 623"/>
              <a:gd name="T12" fmla="*/ 2147483647 w 516"/>
              <a:gd name="T13" fmla="*/ 2147483647 h 623"/>
              <a:gd name="T14" fmla="*/ 2147483647 w 516"/>
              <a:gd name="T15" fmla="*/ 2147483647 h 623"/>
              <a:gd name="T16" fmla="*/ 2147483647 w 516"/>
              <a:gd name="T17" fmla="*/ 2147483647 h 623"/>
              <a:gd name="T18" fmla="*/ 2147483647 w 516"/>
              <a:gd name="T19" fmla="*/ 2147483647 h 623"/>
              <a:gd name="T20" fmla="*/ 2147483647 w 516"/>
              <a:gd name="T21" fmla="*/ 2147483647 h 623"/>
              <a:gd name="T22" fmla="*/ 0 w 516"/>
              <a:gd name="T23" fmla="*/ 2147483647 h 623"/>
              <a:gd name="T24" fmla="*/ 2147483647 w 516"/>
              <a:gd name="T25" fmla="*/ 2147483647 h 623"/>
              <a:gd name="T26" fmla="*/ 2147483647 w 516"/>
              <a:gd name="T27" fmla="*/ 2147483647 h 623"/>
              <a:gd name="T28" fmla="*/ 2147483647 w 516"/>
              <a:gd name="T29" fmla="*/ 2147483647 h 623"/>
              <a:gd name="T30" fmla="*/ 2147483647 w 516"/>
              <a:gd name="T31" fmla="*/ 0 h 6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6"/>
              <a:gd name="T49" fmla="*/ 0 h 623"/>
              <a:gd name="T50" fmla="*/ 516 w 516"/>
              <a:gd name="T51" fmla="*/ 623 h 6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6" h="623">
                <a:moveTo>
                  <a:pt x="131" y="0"/>
                </a:moveTo>
                <a:lnTo>
                  <a:pt x="121" y="80"/>
                </a:lnTo>
                <a:lnTo>
                  <a:pt x="76" y="71"/>
                </a:lnTo>
                <a:lnTo>
                  <a:pt x="79" y="175"/>
                </a:lnTo>
                <a:lnTo>
                  <a:pt x="58" y="196"/>
                </a:lnTo>
                <a:lnTo>
                  <a:pt x="89" y="260"/>
                </a:lnTo>
                <a:lnTo>
                  <a:pt x="58" y="288"/>
                </a:lnTo>
                <a:lnTo>
                  <a:pt x="40" y="335"/>
                </a:lnTo>
                <a:lnTo>
                  <a:pt x="16" y="381"/>
                </a:lnTo>
                <a:lnTo>
                  <a:pt x="33" y="407"/>
                </a:lnTo>
                <a:lnTo>
                  <a:pt x="3" y="418"/>
                </a:lnTo>
                <a:lnTo>
                  <a:pt x="0" y="461"/>
                </a:lnTo>
                <a:lnTo>
                  <a:pt x="289" y="619"/>
                </a:lnTo>
                <a:lnTo>
                  <a:pt x="453" y="622"/>
                </a:lnTo>
                <a:lnTo>
                  <a:pt x="515" y="47"/>
                </a:lnTo>
                <a:lnTo>
                  <a:pt x="131" y="0"/>
                </a:lnTo>
              </a:path>
            </a:pathLst>
          </a:custGeom>
          <a:solidFill>
            <a:schemeClr val="bg1"/>
          </a:solidFill>
          <a:ln w="12700" cap="rnd">
            <a:solidFill>
              <a:schemeClr val="bg2"/>
            </a:solidFill>
            <a:round/>
            <a:headEnd/>
            <a:tailEnd/>
          </a:ln>
        </p:spPr>
        <p:txBody>
          <a:bodyPr/>
          <a:lstStyle/>
          <a:p>
            <a:endParaRPr lang="en-US"/>
          </a:p>
        </p:txBody>
      </p:sp>
      <p:sp>
        <p:nvSpPr>
          <p:cNvPr id="34832" name="Freeform 33"/>
          <p:cNvSpPr>
            <a:spLocks/>
          </p:cNvSpPr>
          <p:nvPr/>
        </p:nvSpPr>
        <p:spPr bwMode="auto">
          <a:xfrm>
            <a:off x="3340100" y="3875088"/>
            <a:ext cx="666750" cy="598487"/>
          </a:xfrm>
          <a:custGeom>
            <a:avLst/>
            <a:gdLst>
              <a:gd name="T0" fmla="*/ 2147483647 w 551"/>
              <a:gd name="T1" fmla="*/ 0 h 593"/>
              <a:gd name="T2" fmla="*/ 2147483647 w 551"/>
              <a:gd name="T3" fmla="*/ 2147483647 h 593"/>
              <a:gd name="T4" fmla="*/ 2147483647 w 551"/>
              <a:gd name="T5" fmla="*/ 2147483647 h 593"/>
              <a:gd name="T6" fmla="*/ 2147483647 w 551"/>
              <a:gd name="T7" fmla="*/ 2147483647 h 593"/>
              <a:gd name="T8" fmla="*/ 2147483647 w 551"/>
              <a:gd name="T9" fmla="*/ 2147483647 h 593"/>
              <a:gd name="T10" fmla="*/ 2147483647 w 551"/>
              <a:gd name="T11" fmla="*/ 2147483647 h 593"/>
              <a:gd name="T12" fmla="*/ 2147483647 w 551"/>
              <a:gd name="T13" fmla="*/ 2147483647 h 593"/>
              <a:gd name="T14" fmla="*/ 2147483647 w 551"/>
              <a:gd name="T15" fmla="*/ 2147483647 h 593"/>
              <a:gd name="T16" fmla="*/ 0 w 551"/>
              <a:gd name="T17" fmla="*/ 2147483647 h 593"/>
              <a:gd name="T18" fmla="*/ 2147483647 w 551"/>
              <a:gd name="T19" fmla="*/ 2147483647 h 593"/>
              <a:gd name="T20" fmla="*/ 2147483647 w 551"/>
              <a:gd name="T21" fmla="*/ 0 h 5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1"/>
              <a:gd name="T34" fmla="*/ 0 h 593"/>
              <a:gd name="T35" fmla="*/ 551 w 551"/>
              <a:gd name="T36" fmla="*/ 593 h 5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1" h="593">
                <a:moveTo>
                  <a:pt x="66" y="0"/>
                </a:moveTo>
                <a:lnTo>
                  <a:pt x="550" y="24"/>
                </a:lnTo>
                <a:lnTo>
                  <a:pt x="527" y="548"/>
                </a:lnTo>
                <a:lnTo>
                  <a:pt x="370" y="539"/>
                </a:lnTo>
                <a:lnTo>
                  <a:pt x="222" y="534"/>
                </a:lnTo>
                <a:lnTo>
                  <a:pt x="222" y="554"/>
                </a:lnTo>
                <a:lnTo>
                  <a:pt x="100" y="554"/>
                </a:lnTo>
                <a:lnTo>
                  <a:pt x="92" y="592"/>
                </a:lnTo>
                <a:lnTo>
                  <a:pt x="0" y="579"/>
                </a:lnTo>
                <a:lnTo>
                  <a:pt x="52" y="137"/>
                </a:lnTo>
                <a:lnTo>
                  <a:pt x="66" y="0"/>
                </a:lnTo>
              </a:path>
            </a:pathLst>
          </a:custGeom>
          <a:noFill/>
          <a:ln w="12700" cap="rnd">
            <a:solidFill>
              <a:schemeClr val="bg2"/>
            </a:solidFill>
            <a:round/>
            <a:headEnd/>
            <a:tailEnd/>
          </a:ln>
        </p:spPr>
        <p:txBody>
          <a:bodyPr/>
          <a:lstStyle/>
          <a:p>
            <a:endParaRPr lang="en-US"/>
          </a:p>
        </p:txBody>
      </p:sp>
      <p:sp>
        <p:nvSpPr>
          <p:cNvPr id="34833" name="Freeform 34"/>
          <p:cNvSpPr>
            <a:spLocks/>
          </p:cNvSpPr>
          <p:nvPr/>
        </p:nvSpPr>
        <p:spPr bwMode="auto">
          <a:xfrm>
            <a:off x="3606800" y="3965575"/>
            <a:ext cx="1350963" cy="1130300"/>
          </a:xfrm>
          <a:custGeom>
            <a:avLst/>
            <a:gdLst>
              <a:gd name="T0" fmla="*/ 2147483647 w 1115"/>
              <a:gd name="T1" fmla="*/ 0 h 1119"/>
              <a:gd name="T2" fmla="*/ 2147483647 w 1115"/>
              <a:gd name="T3" fmla="*/ 2147483647 h 1119"/>
              <a:gd name="T4" fmla="*/ 2147483647 w 1115"/>
              <a:gd name="T5" fmla="*/ 2147483647 h 1119"/>
              <a:gd name="T6" fmla="*/ 2147483647 w 1115"/>
              <a:gd name="T7" fmla="*/ 2147483647 h 1119"/>
              <a:gd name="T8" fmla="*/ 2147483647 w 1115"/>
              <a:gd name="T9" fmla="*/ 2147483647 h 1119"/>
              <a:gd name="T10" fmla="*/ 2147483647 w 1115"/>
              <a:gd name="T11" fmla="*/ 2147483647 h 1119"/>
              <a:gd name="T12" fmla="*/ 2147483647 w 1115"/>
              <a:gd name="T13" fmla="*/ 2147483647 h 1119"/>
              <a:gd name="T14" fmla="*/ 2147483647 w 1115"/>
              <a:gd name="T15" fmla="*/ 2147483647 h 1119"/>
              <a:gd name="T16" fmla="*/ 2147483647 w 1115"/>
              <a:gd name="T17" fmla="*/ 2147483647 h 1119"/>
              <a:gd name="T18" fmla="*/ 2147483647 w 1115"/>
              <a:gd name="T19" fmla="*/ 2147483647 h 1119"/>
              <a:gd name="T20" fmla="*/ 2147483647 w 1115"/>
              <a:gd name="T21" fmla="*/ 2147483647 h 1119"/>
              <a:gd name="T22" fmla="*/ 2147483647 w 1115"/>
              <a:gd name="T23" fmla="*/ 2147483647 h 1119"/>
              <a:gd name="T24" fmla="*/ 2147483647 w 1115"/>
              <a:gd name="T25" fmla="*/ 2147483647 h 1119"/>
              <a:gd name="T26" fmla="*/ 2147483647 w 1115"/>
              <a:gd name="T27" fmla="*/ 2147483647 h 1119"/>
              <a:gd name="T28" fmla="*/ 2147483647 w 1115"/>
              <a:gd name="T29" fmla="*/ 2147483647 h 1119"/>
              <a:gd name="T30" fmla="*/ 2147483647 w 1115"/>
              <a:gd name="T31" fmla="*/ 2147483647 h 1119"/>
              <a:gd name="T32" fmla="*/ 2147483647 w 1115"/>
              <a:gd name="T33" fmla="*/ 2147483647 h 1119"/>
              <a:gd name="T34" fmla="*/ 2147483647 w 1115"/>
              <a:gd name="T35" fmla="*/ 2147483647 h 1119"/>
              <a:gd name="T36" fmla="*/ 2147483647 w 1115"/>
              <a:gd name="T37" fmla="*/ 2147483647 h 1119"/>
              <a:gd name="T38" fmla="*/ 2147483647 w 1115"/>
              <a:gd name="T39" fmla="*/ 2147483647 h 1119"/>
              <a:gd name="T40" fmla="*/ 2147483647 w 1115"/>
              <a:gd name="T41" fmla="*/ 2147483647 h 1119"/>
              <a:gd name="T42" fmla="*/ 2147483647 w 1115"/>
              <a:gd name="T43" fmla="*/ 2147483647 h 1119"/>
              <a:gd name="T44" fmla="*/ 2147483647 w 1115"/>
              <a:gd name="T45" fmla="*/ 2147483647 h 1119"/>
              <a:gd name="T46" fmla="*/ 2147483647 w 1115"/>
              <a:gd name="T47" fmla="*/ 2147483647 h 1119"/>
              <a:gd name="T48" fmla="*/ 2147483647 w 1115"/>
              <a:gd name="T49" fmla="*/ 2147483647 h 1119"/>
              <a:gd name="T50" fmla="*/ 2147483647 w 1115"/>
              <a:gd name="T51" fmla="*/ 2147483647 h 1119"/>
              <a:gd name="T52" fmla="*/ 2147483647 w 1115"/>
              <a:gd name="T53" fmla="*/ 2147483647 h 1119"/>
              <a:gd name="T54" fmla="*/ 2147483647 w 1115"/>
              <a:gd name="T55" fmla="*/ 2147483647 h 1119"/>
              <a:gd name="T56" fmla="*/ 2147483647 w 1115"/>
              <a:gd name="T57" fmla="*/ 2147483647 h 1119"/>
              <a:gd name="T58" fmla="*/ 2147483647 w 1115"/>
              <a:gd name="T59" fmla="*/ 2147483647 h 1119"/>
              <a:gd name="T60" fmla="*/ 2147483647 w 1115"/>
              <a:gd name="T61" fmla="*/ 2147483647 h 1119"/>
              <a:gd name="T62" fmla="*/ 2147483647 w 1115"/>
              <a:gd name="T63" fmla="*/ 2147483647 h 1119"/>
              <a:gd name="T64" fmla="*/ 2147483647 w 1115"/>
              <a:gd name="T65" fmla="*/ 2147483647 h 1119"/>
              <a:gd name="T66" fmla="*/ 2147483647 w 1115"/>
              <a:gd name="T67" fmla="*/ 2147483647 h 1119"/>
              <a:gd name="T68" fmla="*/ 2147483647 w 1115"/>
              <a:gd name="T69" fmla="*/ 2147483647 h 1119"/>
              <a:gd name="T70" fmla="*/ 2147483647 w 1115"/>
              <a:gd name="T71" fmla="*/ 2147483647 h 1119"/>
              <a:gd name="T72" fmla="*/ 2147483647 w 1115"/>
              <a:gd name="T73" fmla="*/ 2147483647 h 1119"/>
              <a:gd name="T74" fmla="*/ 2147483647 w 1115"/>
              <a:gd name="T75" fmla="*/ 2147483647 h 1119"/>
              <a:gd name="T76" fmla="*/ 2147483647 w 1115"/>
              <a:gd name="T77" fmla="*/ 2147483647 h 1119"/>
              <a:gd name="T78" fmla="*/ 2147483647 w 1115"/>
              <a:gd name="T79" fmla="*/ 2147483647 h 1119"/>
              <a:gd name="T80" fmla="*/ 2147483647 w 1115"/>
              <a:gd name="T81" fmla="*/ 2147483647 h 1119"/>
              <a:gd name="T82" fmla="*/ 2147483647 w 1115"/>
              <a:gd name="T83" fmla="*/ 2147483647 h 1119"/>
              <a:gd name="T84" fmla="*/ 2147483647 w 1115"/>
              <a:gd name="T85" fmla="*/ 2147483647 h 1119"/>
              <a:gd name="T86" fmla="*/ 2147483647 w 1115"/>
              <a:gd name="T87" fmla="*/ 2147483647 h 1119"/>
              <a:gd name="T88" fmla="*/ 2147483647 w 1115"/>
              <a:gd name="T89" fmla="*/ 2147483647 h 1119"/>
              <a:gd name="T90" fmla="*/ 2147483647 w 1115"/>
              <a:gd name="T91" fmla="*/ 2147483647 h 1119"/>
              <a:gd name="T92" fmla="*/ 0 w 1115"/>
              <a:gd name="T93" fmla="*/ 2147483647 h 1119"/>
              <a:gd name="T94" fmla="*/ 0 w 1115"/>
              <a:gd name="T95" fmla="*/ 2147483647 h 1119"/>
              <a:gd name="T96" fmla="*/ 2147483647 w 1115"/>
              <a:gd name="T97" fmla="*/ 2147483647 h 1119"/>
              <a:gd name="T98" fmla="*/ 2147483647 w 1115"/>
              <a:gd name="T99" fmla="*/ 2147483647 h 1119"/>
              <a:gd name="T100" fmla="*/ 2147483647 w 1115"/>
              <a:gd name="T101" fmla="*/ 0 h 11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119"/>
              <a:gd name="T155" fmla="*/ 1115 w 1115"/>
              <a:gd name="T156" fmla="*/ 1119 h 11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119">
                <a:moveTo>
                  <a:pt x="323" y="0"/>
                </a:moveTo>
                <a:lnTo>
                  <a:pt x="569" y="9"/>
                </a:lnTo>
                <a:lnTo>
                  <a:pt x="569" y="213"/>
                </a:lnTo>
                <a:lnTo>
                  <a:pt x="694" y="270"/>
                </a:lnTo>
                <a:lnTo>
                  <a:pt x="729" y="251"/>
                </a:lnTo>
                <a:lnTo>
                  <a:pt x="811" y="295"/>
                </a:lnTo>
                <a:lnTo>
                  <a:pt x="860" y="292"/>
                </a:lnTo>
                <a:lnTo>
                  <a:pt x="955" y="248"/>
                </a:lnTo>
                <a:lnTo>
                  <a:pt x="1010" y="290"/>
                </a:lnTo>
                <a:lnTo>
                  <a:pt x="1058" y="301"/>
                </a:lnTo>
                <a:lnTo>
                  <a:pt x="1058" y="467"/>
                </a:lnTo>
                <a:lnTo>
                  <a:pt x="1114" y="569"/>
                </a:lnTo>
                <a:lnTo>
                  <a:pt x="1101" y="710"/>
                </a:lnTo>
                <a:lnTo>
                  <a:pt x="1040" y="767"/>
                </a:lnTo>
                <a:lnTo>
                  <a:pt x="1027" y="715"/>
                </a:lnTo>
                <a:lnTo>
                  <a:pt x="1010" y="739"/>
                </a:lnTo>
                <a:lnTo>
                  <a:pt x="1023" y="771"/>
                </a:lnTo>
                <a:lnTo>
                  <a:pt x="915" y="856"/>
                </a:lnTo>
                <a:lnTo>
                  <a:pt x="889" y="861"/>
                </a:lnTo>
                <a:lnTo>
                  <a:pt x="833" y="903"/>
                </a:lnTo>
                <a:lnTo>
                  <a:pt x="833" y="927"/>
                </a:lnTo>
                <a:lnTo>
                  <a:pt x="815" y="931"/>
                </a:lnTo>
                <a:lnTo>
                  <a:pt x="828" y="960"/>
                </a:lnTo>
                <a:lnTo>
                  <a:pt x="798" y="1002"/>
                </a:lnTo>
                <a:lnTo>
                  <a:pt x="815" y="1063"/>
                </a:lnTo>
                <a:lnTo>
                  <a:pt x="833" y="1080"/>
                </a:lnTo>
                <a:lnTo>
                  <a:pt x="828" y="1118"/>
                </a:lnTo>
                <a:lnTo>
                  <a:pt x="785" y="1118"/>
                </a:lnTo>
                <a:lnTo>
                  <a:pt x="746" y="1099"/>
                </a:lnTo>
                <a:lnTo>
                  <a:pt x="720" y="1104"/>
                </a:lnTo>
                <a:lnTo>
                  <a:pt x="633" y="1071"/>
                </a:lnTo>
                <a:lnTo>
                  <a:pt x="595" y="946"/>
                </a:lnTo>
                <a:lnTo>
                  <a:pt x="535" y="884"/>
                </a:lnTo>
                <a:lnTo>
                  <a:pt x="482" y="771"/>
                </a:lnTo>
                <a:lnTo>
                  <a:pt x="457" y="760"/>
                </a:lnTo>
                <a:lnTo>
                  <a:pt x="429" y="732"/>
                </a:lnTo>
                <a:lnTo>
                  <a:pt x="401" y="732"/>
                </a:lnTo>
                <a:lnTo>
                  <a:pt x="359" y="723"/>
                </a:lnTo>
                <a:lnTo>
                  <a:pt x="328" y="732"/>
                </a:lnTo>
                <a:lnTo>
                  <a:pt x="306" y="789"/>
                </a:lnTo>
                <a:lnTo>
                  <a:pt x="273" y="798"/>
                </a:lnTo>
                <a:lnTo>
                  <a:pt x="202" y="754"/>
                </a:lnTo>
                <a:lnTo>
                  <a:pt x="160" y="701"/>
                </a:lnTo>
                <a:lnTo>
                  <a:pt x="153" y="637"/>
                </a:lnTo>
                <a:lnTo>
                  <a:pt x="123" y="593"/>
                </a:lnTo>
                <a:lnTo>
                  <a:pt x="52" y="532"/>
                </a:lnTo>
                <a:lnTo>
                  <a:pt x="0" y="469"/>
                </a:lnTo>
                <a:lnTo>
                  <a:pt x="0" y="442"/>
                </a:lnTo>
                <a:lnTo>
                  <a:pt x="169" y="444"/>
                </a:lnTo>
                <a:lnTo>
                  <a:pt x="306" y="456"/>
                </a:lnTo>
                <a:lnTo>
                  <a:pt x="323" y="0"/>
                </a:lnTo>
              </a:path>
            </a:pathLst>
          </a:custGeom>
          <a:noFill/>
          <a:ln w="12700" cap="rnd">
            <a:solidFill>
              <a:schemeClr val="bg2"/>
            </a:solidFill>
            <a:round/>
            <a:headEnd/>
            <a:tailEnd/>
          </a:ln>
        </p:spPr>
        <p:txBody>
          <a:bodyPr/>
          <a:lstStyle/>
          <a:p>
            <a:endParaRPr lang="en-US"/>
          </a:p>
        </p:txBody>
      </p:sp>
      <p:sp>
        <p:nvSpPr>
          <p:cNvPr id="28690" name="Freeform 35"/>
          <p:cNvSpPr>
            <a:spLocks/>
          </p:cNvSpPr>
          <p:nvPr/>
        </p:nvSpPr>
        <p:spPr bwMode="auto">
          <a:xfrm>
            <a:off x="3949700" y="2590800"/>
            <a:ext cx="650875" cy="344488"/>
          </a:xfrm>
          <a:custGeom>
            <a:avLst/>
            <a:gdLst>
              <a:gd name="T0" fmla="*/ 2147483647 w 536"/>
              <a:gd name="T1" fmla="*/ 0 h 342"/>
              <a:gd name="T2" fmla="*/ 2147483647 w 536"/>
              <a:gd name="T3" fmla="*/ 2147483647 h 342"/>
              <a:gd name="T4" fmla="*/ 2147483647 w 536"/>
              <a:gd name="T5" fmla="*/ 2147483647 h 342"/>
              <a:gd name="T6" fmla="*/ 2147483647 w 536"/>
              <a:gd name="T7" fmla="*/ 2147483647 h 342"/>
              <a:gd name="T8" fmla="*/ 2147483647 w 536"/>
              <a:gd name="T9" fmla="*/ 2147483647 h 342"/>
              <a:gd name="T10" fmla="*/ 2147483647 w 536"/>
              <a:gd name="T11" fmla="*/ 2147483647 h 342"/>
              <a:gd name="T12" fmla="*/ 2147483647 w 536"/>
              <a:gd name="T13" fmla="*/ 2147483647 h 342"/>
              <a:gd name="T14" fmla="*/ 0 w 536"/>
              <a:gd name="T15" fmla="*/ 2147483647 h 342"/>
              <a:gd name="T16" fmla="*/ 2147483647 w 536"/>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6"/>
              <a:gd name="T28" fmla="*/ 0 h 342"/>
              <a:gd name="T29" fmla="*/ 536 w 536"/>
              <a:gd name="T30" fmla="*/ 342 h 3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6" h="342">
                <a:moveTo>
                  <a:pt x="1" y="0"/>
                </a:moveTo>
                <a:lnTo>
                  <a:pt x="448" y="11"/>
                </a:lnTo>
                <a:lnTo>
                  <a:pt x="482" y="110"/>
                </a:lnTo>
                <a:lnTo>
                  <a:pt x="513" y="187"/>
                </a:lnTo>
                <a:lnTo>
                  <a:pt x="535" y="313"/>
                </a:lnTo>
                <a:lnTo>
                  <a:pt x="522" y="341"/>
                </a:lnTo>
                <a:lnTo>
                  <a:pt x="356" y="336"/>
                </a:lnTo>
                <a:lnTo>
                  <a:pt x="0" y="330"/>
                </a:lnTo>
                <a:lnTo>
                  <a:pt x="1" y="0"/>
                </a:lnTo>
              </a:path>
            </a:pathLst>
          </a:custGeom>
          <a:no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91" name="Freeform 36"/>
          <p:cNvSpPr>
            <a:spLocks/>
          </p:cNvSpPr>
          <p:nvPr/>
        </p:nvSpPr>
        <p:spPr bwMode="auto">
          <a:xfrm>
            <a:off x="3930650" y="2921000"/>
            <a:ext cx="682625" cy="404813"/>
          </a:xfrm>
          <a:custGeom>
            <a:avLst/>
            <a:gdLst>
              <a:gd name="T0" fmla="*/ 2147483647 w 563"/>
              <a:gd name="T1" fmla="*/ 0 h 399"/>
              <a:gd name="T2" fmla="*/ 2147483647 w 563"/>
              <a:gd name="T3" fmla="*/ 2147483647 h 399"/>
              <a:gd name="T4" fmla="*/ 0 w 563"/>
              <a:gd name="T5" fmla="*/ 2147483647 h 399"/>
              <a:gd name="T6" fmla="*/ 2147483647 w 563"/>
              <a:gd name="T7" fmla="*/ 2147483647 h 399"/>
              <a:gd name="T8" fmla="*/ 2147483647 w 563"/>
              <a:gd name="T9" fmla="*/ 2147483647 h 399"/>
              <a:gd name="T10" fmla="*/ 2147483647 w 563"/>
              <a:gd name="T11" fmla="*/ 2147483647 h 399"/>
              <a:gd name="T12" fmla="*/ 2147483647 w 563"/>
              <a:gd name="T13" fmla="*/ 2147483647 h 399"/>
              <a:gd name="T14" fmla="*/ 2147483647 w 563"/>
              <a:gd name="T15" fmla="*/ 2147483647 h 399"/>
              <a:gd name="T16" fmla="*/ 2147483647 w 563"/>
              <a:gd name="T17" fmla="*/ 2147483647 h 399"/>
              <a:gd name="T18" fmla="*/ 2147483647 w 563"/>
              <a:gd name="T19" fmla="*/ 2147483647 h 399"/>
              <a:gd name="T20" fmla="*/ 2147483647 w 563"/>
              <a:gd name="T21" fmla="*/ 2147483647 h 399"/>
              <a:gd name="T22" fmla="*/ 2147483647 w 563"/>
              <a:gd name="T23" fmla="*/ 2147483647 h 399"/>
              <a:gd name="T24" fmla="*/ 2147483647 w 563"/>
              <a:gd name="T25" fmla="*/ 2147483647 h 399"/>
              <a:gd name="T26" fmla="*/ 2147483647 w 563"/>
              <a:gd name="T27" fmla="*/ 0 h 3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3"/>
              <a:gd name="T43" fmla="*/ 0 h 399"/>
              <a:gd name="T44" fmla="*/ 563 w 563"/>
              <a:gd name="T45" fmla="*/ 399 h 3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3" h="399">
                <a:moveTo>
                  <a:pt x="10" y="0"/>
                </a:moveTo>
                <a:lnTo>
                  <a:pt x="9" y="156"/>
                </a:lnTo>
                <a:lnTo>
                  <a:pt x="0" y="335"/>
                </a:lnTo>
                <a:lnTo>
                  <a:pt x="408" y="341"/>
                </a:lnTo>
                <a:lnTo>
                  <a:pt x="451" y="367"/>
                </a:lnTo>
                <a:lnTo>
                  <a:pt x="481" y="332"/>
                </a:lnTo>
                <a:lnTo>
                  <a:pt x="562" y="398"/>
                </a:lnTo>
                <a:lnTo>
                  <a:pt x="550" y="329"/>
                </a:lnTo>
                <a:lnTo>
                  <a:pt x="558" y="278"/>
                </a:lnTo>
                <a:lnTo>
                  <a:pt x="562" y="96"/>
                </a:lnTo>
                <a:lnTo>
                  <a:pt x="526" y="57"/>
                </a:lnTo>
                <a:lnTo>
                  <a:pt x="540" y="6"/>
                </a:lnTo>
                <a:lnTo>
                  <a:pt x="274" y="5"/>
                </a:lnTo>
                <a:lnTo>
                  <a:pt x="10"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92" name="Freeform 37"/>
          <p:cNvSpPr>
            <a:spLocks/>
          </p:cNvSpPr>
          <p:nvPr/>
        </p:nvSpPr>
        <p:spPr bwMode="auto">
          <a:xfrm>
            <a:off x="3922713" y="3254375"/>
            <a:ext cx="814387" cy="334963"/>
          </a:xfrm>
          <a:custGeom>
            <a:avLst/>
            <a:gdLst>
              <a:gd name="T0" fmla="*/ 2147483647 w 673"/>
              <a:gd name="T1" fmla="*/ 0 h 330"/>
              <a:gd name="T2" fmla="*/ 0 w 673"/>
              <a:gd name="T3" fmla="*/ 2147483647 h 330"/>
              <a:gd name="T4" fmla="*/ 2147483647 w 673"/>
              <a:gd name="T5" fmla="*/ 2147483647 h 330"/>
              <a:gd name="T6" fmla="*/ 2147483647 w 673"/>
              <a:gd name="T7" fmla="*/ 2147483647 h 330"/>
              <a:gd name="T8" fmla="*/ 2147483647 w 673"/>
              <a:gd name="T9" fmla="*/ 2147483647 h 330"/>
              <a:gd name="T10" fmla="*/ 2147483647 w 673"/>
              <a:gd name="T11" fmla="*/ 2147483647 h 330"/>
              <a:gd name="T12" fmla="*/ 2147483647 w 673"/>
              <a:gd name="T13" fmla="*/ 2147483647 h 330"/>
              <a:gd name="T14" fmla="*/ 2147483647 w 673"/>
              <a:gd name="T15" fmla="*/ 2147483647 h 330"/>
              <a:gd name="T16" fmla="*/ 2147483647 w 673"/>
              <a:gd name="T17" fmla="*/ 2147483647 h 330"/>
              <a:gd name="T18" fmla="*/ 2147483647 w 673"/>
              <a:gd name="T19" fmla="*/ 2147483647 h 330"/>
              <a:gd name="T20" fmla="*/ 2147483647 w 673"/>
              <a:gd name="T21" fmla="*/ 2147483647 h 330"/>
              <a:gd name="T22" fmla="*/ 2147483647 w 673"/>
              <a:gd name="T23" fmla="*/ 2147483647 h 330"/>
              <a:gd name="T24" fmla="*/ 2147483647 w 673"/>
              <a:gd name="T25" fmla="*/ 2147483647 h 330"/>
              <a:gd name="T26" fmla="*/ 2147483647 w 673"/>
              <a:gd name="T27" fmla="*/ 2147483647 h 330"/>
              <a:gd name="T28" fmla="*/ 2147483647 w 673"/>
              <a:gd name="T29" fmla="*/ 0 h 3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3"/>
              <a:gd name="T46" fmla="*/ 0 h 330"/>
              <a:gd name="T47" fmla="*/ 673 w 673"/>
              <a:gd name="T48" fmla="*/ 330 h 3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3" h="330">
                <a:moveTo>
                  <a:pt x="7" y="0"/>
                </a:moveTo>
                <a:lnTo>
                  <a:pt x="0" y="218"/>
                </a:lnTo>
                <a:lnTo>
                  <a:pt x="152" y="222"/>
                </a:lnTo>
                <a:lnTo>
                  <a:pt x="150" y="329"/>
                </a:lnTo>
                <a:lnTo>
                  <a:pt x="354" y="326"/>
                </a:lnTo>
                <a:lnTo>
                  <a:pt x="538" y="323"/>
                </a:lnTo>
                <a:lnTo>
                  <a:pt x="672" y="326"/>
                </a:lnTo>
                <a:lnTo>
                  <a:pt x="630" y="233"/>
                </a:lnTo>
                <a:lnTo>
                  <a:pt x="601" y="147"/>
                </a:lnTo>
                <a:lnTo>
                  <a:pt x="569" y="58"/>
                </a:lnTo>
                <a:lnTo>
                  <a:pt x="493" y="2"/>
                </a:lnTo>
                <a:lnTo>
                  <a:pt x="458" y="34"/>
                </a:lnTo>
                <a:lnTo>
                  <a:pt x="416" y="11"/>
                </a:lnTo>
                <a:lnTo>
                  <a:pt x="234" y="5"/>
                </a:lnTo>
                <a:lnTo>
                  <a:pt x="7" y="0"/>
                </a:lnTo>
              </a:path>
            </a:pathLst>
          </a:custGeom>
          <a:solidFill>
            <a:schemeClr val="bg1"/>
          </a:solid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173" name="Freeform 38"/>
          <p:cNvSpPr>
            <a:spLocks/>
          </p:cNvSpPr>
          <p:nvPr/>
        </p:nvSpPr>
        <p:spPr bwMode="auto">
          <a:xfrm>
            <a:off x="3997325" y="3898900"/>
            <a:ext cx="836613" cy="368300"/>
          </a:xfrm>
          <a:custGeom>
            <a:avLst/>
            <a:gdLst>
              <a:gd name="T0" fmla="*/ 2147483647 w 691"/>
              <a:gd name="T1" fmla="*/ 0 h 364"/>
              <a:gd name="T2" fmla="*/ 0 w 691"/>
              <a:gd name="T3" fmla="*/ 2147483647 h 364"/>
              <a:gd name="T4" fmla="*/ 2147483647 w 691"/>
              <a:gd name="T5" fmla="*/ 2147483647 h 364"/>
              <a:gd name="T6" fmla="*/ 2147483647 w 691"/>
              <a:gd name="T7" fmla="*/ 2147483647 h 364"/>
              <a:gd name="T8" fmla="*/ 2147483647 w 691"/>
              <a:gd name="T9" fmla="*/ 2147483647 h 364"/>
              <a:gd name="T10" fmla="*/ 2147483647 w 691"/>
              <a:gd name="T11" fmla="*/ 2147483647 h 364"/>
              <a:gd name="T12" fmla="*/ 2147483647 w 691"/>
              <a:gd name="T13" fmla="*/ 2147483647 h 364"/>
              <a:gd name="T14" fmla="*/ 2147483647 w 691"/>
              <a:gd name="T15" fmla="*/ 2147483647 h 364"/>
              <a:gd name="T16" fmla="*/ 2147483647 w 691"/>
              <a:gd name="T17" fmla="*/ 2147483647 h 364"/>
              <a:gd name="T18" fmla="*/ 2147483647 w 691"/>
              <a:gd name="T19" fmla="*/ 2147483647 h 364"/>
              <a:gd name="T20" fmla="*/ 2147483647 w 691"/>
              <a:gd name="T21" fmla="*/ 2147483647 h 364"/>
              <a:gd name="T22" fmla="*/ 2147483647 w 691"/>
              <a:gd name="T23" fmla="*/ 2147483647 h 364"/>
              <a:gd name="T24" fmla="*/ 2147483647 w 691"/>
              <a:gd name="T25" fmla="*/ 0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1"/>
              <a:gd name="T40" fmla="*/ 0 h 364"/>
              <a:gd name="T41" fmla="*/ 691 w 691"/>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1" h="364">
                <a:moveTo>
                  <a:pt x="4" y="0"/>
                </a:moveTo>
                <a:lnTo>
                  <a:pt x="0" y="65"/>
                </a:lnTo>
                <a:lnTo>
                  <a:pt x="244" y="74"/>
                </a:lnTo>
                <a:lnTo>
                  <a:pt x="246" y="281"/>
                </a:lnTo>
                <a:lnTo>
                  <a:pt x="372" y="338"/>
                </a:lnTo>
                <a:lnTo>
                  <a:pt x="406" y="317"/>
                </a:lnTo>
                <a:lnTo>
                  <a:pt x="486" y="363"/>
                </a:lnTo>
                <a:lnTo>
                  <a:pt x="538" y="361"/>
                </a:lnTo>
                <a:lnTo>
                  <a:pt x="634" y="317"/>
                </a:lnTo>
                <a:lnTo>
                  <a:pt x="690" y="360"/>
                </a:lnTo>
                <a:lnTo>
                  <a:pt x="690" y="136"/>
                </a:lnTo>
                <a:lnTo>
                  <a:pt x="673" y="5"/>
                </a:lnTo>
                <a:lnTo>
                  <a:pt x="4" y="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dirty="0">
              <a:latin typeface="Arial" pitchFamily="34" charset="0"/>
              <a:cs typeface="Arial" pitchFamily="34" charset="0"/>
            </a:endParaRPr>
          </a:p>
        </p:txBody>
      </p:sp>
      <p:sp>
        <p:nvSpPr>
          <p:cNvPr id="28694" name="Freeform 39"/>
          <p:cNvSpPr>
            <a:spLocks/>
          </p:cNvSpPr>
          <p:nvPr/>
        </p:nvSpPr>
        <p:spPr bwMode="auto">
          <a:xfrm>
            <a:off x="4816475" y="3917950"/>
            <a:ext cx="473075" cy="396875"/>
          </a:xfrm>
          <a:custGeom>
            <a:avLst/>
            <a:gdLst>
              <a:gd name="T0" fmla="*/ 0 w 389"/>
              <a:gd name="T1" fmla="*/ 2147483647 h 393"/>
              <a:gd name="T2" fmla="*/ 2147483647 w 389"/>
              <a:gd name="T3" fmla="*/ 2147483647 h 393"/>
              <a:gd name="T4" fmla="*/ 2147483647 w 389"/>
              <a:gd name="T5" fmla="*/ 0 h 393"/>
              <a:gd name="T6" fmla="*/ 2147483647 w 389"/>
              <a:gd name="T7" fmla="*/ 2147483647 h 393"/>
              <a:gd name="T8" fmla="*/ 2147483647 w 389"/>
              <a:gd name="T9" fmla="*/ 2147483647 h 393"/>
              <a:gd name="T10" fmla="*/ 2147483647 w 389"/>
              <a:gd name="T11" fmla="*/ 2147483647 h 393"/>
              <a:gd name="T12" fmla="*/ 2147483647 w 389"/>
              <a:gd name="T13" fmla="*/ 2147483647 h 393"/>
              <a:gd name="T14" fmla="*/ 2147483647 w 389"/>
              <a:gd name="T15" fmla="*/ 2147483647 h 393"/>
              <a:gd name="T16" fmla="*/ 2147483647 w 389"/>
              <a:gd name="T17" fmla="*/ 2147483647 h 393"/>
              <a:gd name="T18" fmla="*/ 2147483647 w 389"/>
              <a:gd name="T19" fmla="*/ 2147483647 h 393"/>
              <a:gd name="T20" fmla="*/ 2147483647 w 389"/>
              <a:gd name="T21" fmla="*/ 2147483647 h 393"/>
              <a:gd name="T22" fmla="*/ 2147483647 w 389"/>
              <a:gd name="T23" fmla="*/ 2147483647 h 393"/>
              <a:gd name="T24" fmla="*/ 2147483647 w 389"/>
              <a:gd name="T25" fmla="*/ 2147483647 h 393"/>
              <a:gd name="T26" fmla="*/ 2147483647 w 389"/>
              <a:gd name="T27" fmla="*/ 2147483647 h 393"/>
              <a:gd name="T28" fmla="*/ 2147483647 w 389"/>
              <a:gd name="T29" fmla="*/ 2147483647 h 393"/>
              <a:gd name="T30" fmla="*/ 0 w 389"/>
              <a:gd name="T31" fmla="*/ 2147483647 h 3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9"/>
              <a:gd name="T49" fmla="*/ 0 h 393"/>
              <a:gd name="T50" fmla="*/ 389 w 389"/>
              <a:gd name="T51" fmla="*/ 393 h 3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9" h="393">
                <a:moveTo>
                  <a:pt x="0" y="36"/>
                </a:moveTo>
                <a:lnTo>
                  <a:pt x="153" y="16"/>
                </a:lnTo>
                <a:lnTo>
                  <a:pt x="342" y="0"/>
                </a:lnTo>
                <a:lnTo>
                  <a:pt x="332" y="52"/>
                </a:lnTo>
                <a:lnTo>
                  <a:pt x="374" y="41"/>
                </a:lnTo>
                <a:lnTo>
                  <a:pt x="388" y="75"/>
                </a:lnTo>
                <a:lnTo>
                  <a:pt x="345" y="106"/>
                </a:lnTo>
                <a:lnTo>
                  <a:pt x="355" y="161"/>
                </a:lnTo>
                <a:lnTo>
                  <a:pt x="310" y="251"/>
                </a:lnTo>
                <a:lnTo>
                  <a:pt x="277" y="308"/>
                </a:lnTo>
                <a:lnTo>
                  <a:pt x="296" y="380"/>
                </a:lnTo>
                <a:lnTo>
                  <a:pt x="56" y="392"/>
                </a:lnTo>
                <a:lnTo>
                  <a:pt x="55" y="348"/>
                </a:lnTo>
                <a:lnTo>
                  <a:pt x="7" y="339"/>
                </a:lnTo>
                <a:lnTo>
                  <a:pt x="7" y="106"/>
                </a:lnTo>
                <a:lnTo>
                  <a:pt x="0" y="36"/>
                </a:lnTo>
              </a:path>
            </a:pathLst>
          </a:custGeom>
          <a:solidFill>
            <a:schemeClr val="bg1"/>
          </a:solid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95" name="Freeform 40"/>
          <p:cNvSpPr>
            <a:spLocks/>
          </p:cNvSpPr>
          <p:nvPr/>
        </p:nvSpPr>
        <p:spPr bwMode="auto">
          <a:xfrm>
            <a:off x="4884738" y="4300538"/>
            <a:ext cx="571500" cy="415925"/>
          </a:xfrm>
          <a:custGeom>
            <a:avLst/>
            <a:gdLst>
              <a:gd name="T0" fmla="*/ 0 w 472"/>
              <a:gd name="T1" fmla="*/ 2147483647 h 412"/>
              <a:gd name="T2" fmla="*/ 2147483647 w 472"/>
              <a:gd name="T3" fmla="*/ 0 h 412"/>
              <a:gd name="T4" fmla="*/ 2147483647 w 472"/>
              <a:gd name="T5" fmla="*/ 2147483647 h 412"/>
              <a:gd name="T6" fmla="*/ 2147483647 w 472"/>
              <a:gd name="T7" fmla="*/ 2147483647 h 412"/>
              <a:gd name="T8" fmla="*/ 2147483647 w 472"/>
              <a:gd name="T9" fmla="*/ 2147483647 h 412"/>
              <a:gd name="T10" fmla="*/ 2147483647 w 472"/>
              <a:gd name="T11" fmla="*/ 2147483647 h 412"/>
              <a:gd name="T12" fmla="*/ 2147483647 w 472"/>
              <a:gd name="T13" fmla="*/ 2147483647 h 412"/>
              <a:gd name="T14" fmla="*/ 2147483647 w 472"/>
              <a:gd name="T15" fmla="*/ 2147483647 h 412"/>
              <a:gd name="T16" fmla="*/ 2147483647 w 472"/>
              <a:gd name="T17" fmla="*/ 2147483647 h 412"/>
              <a:gd name="T18" fmla="*/ 2147483647 w 472"/>
              <a:gd name="T19" fmla="*/ 2147483647 h 412"/>
              <a:gd name="T20" fmla="*/ 2147483647 w 472"/>
              <a:gd name="T21" fmla="*/ 2147483647 h 412"/>
              <a:gd name="T22" fmla="*/ 2147483647 w 472"/>
              <a:gd name="T23" fmla="*/ 2147483647 h 412"/>
              <a:gd name="T24" fmla="*/ 2147483647 w 472"/>
              <a:gd name="T25" fmla="*/ 2147483647 h 412"/>
              <a:gd name="T26" fmla="*/ 2147483647 w 472"/>
              <a:gd name="T27" fmla="*/ 2147483647 h 412"/>
              <a:gd name="T28" fmla="*/ 2147483647 w 472"/>
              <a:gd name="T29" fmla="*/ 2147483647 h 412"/>
              <a:gd name="T30" fmla="*/ 2147483647 w 472"/>
              <a:gd name="T31" fmla="*/ 2147483647 h 412"/>
              <a:gd name="T32" fmla="*/ 2147483647 w 472"/>
              <a:gd name="T33" fmla="*/ 2147483647 h 412"/>
              <a:gd name="T34" fmla="*/ 2147483647 w 472"/>
              <a:gd name="T35" fmla="*/ 2147483647 h 412"/>
              <a:gd name="T36" fmla="*/ 2147483647 w 472"/>
              <a:gd name="T37" fmla="*/ 2147483647 h 412"/>
              <a:gd name="T38" fmla="*/ 2147483647 w 472"/>
              <a:gd name="T39" fmla="*/ 2147483647 h 412"/>
              <a:gd name="T40" fmla="*/ 2147483647 w 472"/>
              <a:gd name="T41" fmla="*/ 2147483647 h 412"/>
              <a:gd name="T42" fmla="*/ 2147483647 w 472"/>
              <a:gd name="T43" fmla="*/ 2147483647 h 412"/>
              <a:gd name="T44" fmla="*/ 2147483647 w 472"/>
              <a:gd name="T45" fmla="*/ 2147483647 h 412"/>
              <a:gd name="T46" fmla="*/ 2147483647 w 472"/>
              <a:gd name="T47" fmla="*/ 2147483647 h 412"/>
              <a:gd name="T48" fmla="*/ 2147483647 w 472"/>
              <a:gd name="T49" fmla="*/ 2147483647 h 412"/>
              <a:gd name="T50" fmla="*/ 2147483647 w 472"/>
              <a:gd name="T51" fmla="*/ 2147483647 h 412"/>
              <a:gd name="T52" fmla="*/ 2147483647 w 472"/>
              <a:gd name="T53" fmla="*/ 2147483647 h 412"/>
              <a:gd name="T54" fmla="*/ 2147483647 w 472"/>
              <a:gd name="T55" fmla="*/ 2147483647 h 412"/>
              <a:gd name="T56" fmla="*/ 2147483647 w 472"/>
              <a:gd name="T57" fmla="*/ 2147483647 h 412"/>
              <a:gd name="T58" fmla="*/ 2147483647 w 472"/>
              <a:gd name="T59" fmla="*/ 2147483647 h 412"/>
              <a:gd name="T60" fmla="*/ 2147483647 w 472"/>
              <a:gd name="T61" fmla="*/ 2147483647 h 412"/>
              <a:gd name="T62" fmla="*/ 2147483647 w 472"/>
              <a:gd name="T63" fmla="*/ 2147483647 h 412"/>
              <a:gd name="T64" fmla="*/ 2147483647 w 472"/>
              <a:gd name="T65" fmla="*/ 2147483647 h 412"/>
              <a:gd name="T66" fmla="*/ 2147483647 w 472"/>
              <a:gd name="T67" fmla="*/ 2147483647 h 412"/>
              <a:gd name="T68" fmla="*/ 0 w 472"/>
              <a:gd name="T69" fmla="*/ 2147483647 h 4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2"/>
              <a:gd name="T106" fmla="*/ 0 h 412"/>
              <a:gd name="T107" fmla="*/ 472 w 472"/>
              <a:gd name="T108" fmla="*/ 412 h 4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2" h="412">
                <a:moveTo>
                  <a:pt x="0" y="9"/>
                </a:moveTo>
                <a:lnTo>
                  <a:pt x="237" y="0"/>
                </a:lnTo>
                <a:lnTo>
                  <a:pt x="279" y="85"/>
                </a:lnTo>
                <a:lnTo>
                  <a:pt x="243" y="184"/>
                </a:lnTo>
                <a:lnTo>
                  <a:pt x="231" y="229"/>
                </a:lnTo>
                <a:lnTo>
                  <a:pt x="390" y="210"/>
                </a:lnTo>
                <a:lnTo>
                  <a:pt x="400" y="276"/>
                </a:lnTo>
                <a:lnTo>
                  <a:pt x="353" y="270"/>
                </a:lnTo>
                <a:lnTo>
                  <a:pt x="331" y="298"/>
                </a:lnTo>
                <a:lnTo>
                  <a:pt x="355" y="317"/>
                </a:lnTo>
                <a:lnTo>
                  <a:pt x="399" y="295"/>
                </a:lnTo>
                <a:lnTo>
                  <a:pt x="400" y="326"/>
                </a:lnTo>
                <a:lnTo>
                  <a:pt x="423" y="300"/>
                </a:lnTo>
                <a:lnTo>
                  <a:pt x="441" y="300"/>
                </a:lnTo>
                <a:lnTo>
                  <a:pt x="420" y="355"/>
                </a:lnTo>
                <a:lnTo>
                  <a:pt x="459" y="364"/>
                </a:lnTo>
                <a:lnTo>
                  <a:pt x="471" y="394"/>
                </a:lnTo>
                <a:lnTo>
                  <a:pt x="454" y="403"/>
                </a:lnTo>
                <a:lnTo>
                  <a:pt x="429" y="384"/>
                </a:lnTo>
                <a:lnTo>
                  <a:pt x="386" y="370"/>
                </a:lnTo>
                <a:lnTo>
                  <a:pt x="396" y="406"/>
                </a:lnTo>
                <a:lnTo>
                  <a:pt x="373" y="411"/>
                </a:lnTo>
                <a:lnTo>
                  <a:pt x="354" y="378"/>
                </a:lnTo>
                <a:lnTo>
                  <a:pt x="342" y="398"/>
                </a:lnTo>
                <a:lnTo>
                  <a:pt x="273" y="398"/>
                </a:lnTo>
                <a:lnTo>
                  <a:pt x="273" y="378"/>
                </a:lnTo>
                <a:lnTo>
                  <a:pt x="247" y="355"/>
                </a:lnTo>
                <a:lnTo>
                  <a:pt x="195" y="351"/>
                </a:lnTo>
                <a:lnTo>
                  <a:pt x="238" y="378"/>
                </a:lnTo>
                <a:lnTo>
                  <a:pt x="178" y="392"/>
                </a:lnTo>
                <a:lnTo>
                  <a:pt x="82" y="373"/>
                </a:lnTo>
                <a:lnTo>
                  <a:pt x="46" y="378"/>
                </a:lnTo>
                <a:lnTo>
                  <a:pt x="59" y="240"/>
                </a:lnTo>
                <a:lnTo>
                  <a:pt x="1" y="132"/>
                </a:lnTo>
                <a:lnTo>
                  <a:pt x="0" y="9"/>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96" name="Freeform 41"/>
          <p:cNvSpPr>
            <a:spLocks/>
          </p:cNvSpPr>
          <p:nvPr/>
        </p:nvSpPr>
        <p:spPr bwMode="auto">
          <a:xfrm>
            <a:off x="4487863" y="2549525"/>
            <a:ext cx="644525" cy="652463"/>
          </a:xfrm>
          <a:custGeom>
            <a:avLst/>
            <a:gdLst>
              <a:gd name="T0" fmla="*/ 0 w 529"/>
              <a:gd name="T1" fmla="*/ 2147483647 h 645"/>
              <a:gd name="T2" fmla="*/ 2147483647 w 529"/>
              <a:gd name="T3" fmla="*/ 2147483647 h 645"/>
              <a:gd name="T4" fmla="*/ 2147483647 w 529"/>
              <a:gd name="T5" fmla="*/ 0 h 645"/>
              <a:gd name="T6" fmla="*/ 2147483647 w 529"/>
              <a:gd name="T7" fmla="*/ 2147483647 h 645"/>
              <a:gd name="T8" fmla="*/ 2147483647 w 529"/>
              <a:gd name="T9" fmla="*/ 2147483647 h 645"/>
              <a:gd name="T10" fmla="*/ 2147483647 w 529"/>
              <a:gd name="T11" fmla="*/ 2147483647 h 645"/>
              <a:gd name="T12" fmla="*/ 2147483647 w 529"/>
              <a:gd name="T13" fmla="*/ 2147483647 h 645"/>
              <a:gd name="T14" fmla="*/ 2147483647 w 529"/>
              <a:gd name="T15" fmla="*/ 2147483647 h 645"/>
              <a:gd name="T16" fmla="*/ 2147483647 w 529"/>
              <a:gd name="T17" fmla="*/ 2147483647 h 645"/>
              <a:gd name="T18" fmla="*/ 2147483647 w 529"/>
              <a:gd name="T19" fmla="*/ 2147483647 h 645"/>
              <a:gd name="T20" fmla="*/ 2147483647 w 529"/>
              <a:gd name="T21" fmla="*/ 2147483647 h 645"/>
              <a:gd name="T22" fmla="*/ 2147483647 w 529"/>
              <a:gd name="T23" fmla="*/ 2147483647 h 645"/>
              <a:gd name="T24" fmla="*/ 2147483647 w 529"/>
              <a:gd name="T25" fmla="*/ 2147483647 h 645"/>
              <a:gd name="T26" fmla="*/ 2147483647 w 529"/>
              <a:gd name="T27" fmla="*/ 2147483647 h 645"/>
              <a:gd name="T28" fmla="*/ 2147483647 w 529"/>
              <a:gd name="T29" fmla="*/ 2147483647 h 645"/>
              <a:gd name="T30" fmla="*/ 2147483647 w 529"/>
              <a:gd name="T31" fmla="*/ 2147483647 h 645"/>
              <a:gd name="T32" fmla="*/ 2147483647 w 529"/>
              <a:gd name="T33" fmla="*/ 2147483647 h 645"/>
              <a:gd name="T34" fmla="*/ 2147483647 w 529"/>
              <a:gd name="T35" fmla="*/ 2147483647 h 645"/>
              <a:gd name="T36" fmla="*/ 2147483647 w 529"/>
              <a:gd name="T37" fmla="*/ 2147483647 h 645"/>
              <a:gd name="T38" fmla="*/ 2147483647 w 529"/>
              <a:gd name="T39" fmla="*/ 2147483647 h 645"/>
              <a:gd name="T40" fmla="*/ 2147483647 w 529"/>
              <a:gd name="T41" fmla="*/ 2147483647 h 645"/>
              <a:gd name="T42" fmla="*/ 2147483647 w 529"/>
              <a:gd name="T43" fmla="*/ 2147483647 h 645"/>
              <a:gd name="T44" fmla="*/ 2147483647 w 529"/>
              <a:gd name="T45" fmla="*/ 2147483647 h 645"/>
              <a:gd name="T46" fmla="*/ 2147483647 w 529"/>
              <a:gd name="T47" fmla="*/ 2147483647 h 645"/>
              <a:gd name="T48" fmla="*/ 2147483647 w 529"/>
              <a:gd name="T49" fmla="*/ 2147483647 h 645"/>
              <a:gd name="T50" fmla="*/ 2147483647 w 529"/>
              <a:gd name="T51" fmla="*/ 2147483647 h 645"/>
              <a:gd name="T52" fmla="*/ 2147483647 w 529"/>
              <a:gd name="T53" fmla="*/ 2147483647 h 645"/>
              <a:gd name="T54" fmla="*/ 2147483647 w 529"/>
              <a:gd name="T55" fmla="*/ 2147483647 h 645"/>
              <a:gd name="T56" fmla="*/ 2147483647 w 529"/>
              <a:gd name="T57" fmla="*/ 2147483647 h 645"/>
              <a:gd name="T58" fmla="*/ 2147483647 w 529"/>
              <a:gd name="T59" fmla="*/ 2147483647 h 645"/>
              <a:gd name="T60" fmla="*/ 0 w 529"/>
              <a:gd name="T61" fmla="*/ 2147483647 h 6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9"/>
              <a:gd name="T94" fmla="*/ 0 h 645"/>
              <a:gd name="T95" fmla="*/ 529 w 529"/>
              <a:gd name="T96" fmla="*/ 645 h 6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9" h="645">
                <a:moveTo>
                  <a:pt x="0" y="50"/>
                </a:moveTo>
                <a:lnTo>
                  <a:pt x="138" y="50"/>
                </a:lnTo>
                <a:lnTo>
                  <a:pt x="137" y="0"/>
                </a:lnTo>
                <a:lnTo>
                  <a:pt x="167" y="14"/>
                </a:lnTo>
                <a:lnTo>
                  <a:pt x="173" y="53"/>
                </a:lnTo>
                <a:lnTo>
                  <a:pt x="239" y="96"/>
                </a:lnTo>
                <a:lnTo>
                  <a:pt x="260" y="77"/>
                </a:lnTo>
                <a:lnTo>
                  <a:pt x="299" y="77"/>
                </a:lnTo>
                <a:lnTo>
                  <a:pt x="329" y="113"/>
                </a:lnTo>
                <a:lnTo>
                  <a:pt x="349" y="100"/>
                </a:lnTo>
                <a:lnTo>
                  <a:pt x="407" y="114"/>
                </a:lnTo>
                <a:lnTo>
                  <a:pt x="427" y="88"/>
                </a:lnTo>
                <a:lnTo>
                  <a:pt x="463" y="108"/>
                </a:lnTo>
                <a:lnTo>
                  <a:pt x="528" y="105"/>
                </a:lnTo>
                <a:lnTo>
                  <a:pt x="423" y="185"/>
                </a:lnTo>
                <a:lnTo>
                  <a:pt x="371" y="255"/>
                </a:lnTo>
                <a:lnTo>
                  <a:pt x="381" y="357"/>
                </a:lnTo>
                <a:lnTo>
                  <a:pt x="345" y="400"/>
                </a:lnTo>
                <a:lnTo>
                  <a:pt x="359" y="429"/>
                </a:lnTo>
                <a:lnTo>
                  <a:pt x="359" y="505"/>
                </a:lnTo>
                <a:lnTo>
                  <a:pt x="395" y="505"/>
                </a:lnTo>
                <a:lnTo>
                  <a:pt x="449" y="559"/>
                </a:lnTo>
                <a:lnTo>
                  <a:pt x="470" y="625"/>
                </a:lnTo>
                <a:lnTo>
                  <a:pt x="97" y="644"/>
                </a:lnTo>
                <a:lnTo>
                  <a:pt x="98" y="465"/>
                </a:lnTo>
                <a:lnTo>
                  <a:pt x="65" y="426"/>
                </a:lnTo>
                <a:lnTo>
                  <a:pt x="76" y="379"/>
                </a:lnTo>
                <a:lnTo>
                  <a:pt x="88" y="353"/>
                </a:lnTo>
                <a:lnTo>
                  <a:pt x="65" y="229"/>
                </a:lnTo>
                <a:lnTo>
                  <a:pt x="33" y="147"/>
                </a:lnTo>
                <a:lnTo>
                  <a:pt x="0" y="50"/>
                </a:lnTo>
              </a:path>
            </a:pathLst>
          </a:custGeom>
          <a:no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97" name="Freeform 42"/>
          <p:cNvSpPr>
            <a:spLocks/>
          </p:cNvSpPr>
          <p:nvPr/>
        </p:nvSpPr>
        <p:spPr bwMode="auto">
          <a:xfrm>
            <a:off x="4902200" y="2770188"/>
            <a:ext cx="490538" cy="512762"/>
          </a:xfrm>
          <a:custGeom>
            <a:avLst/>
            <a:gdLst>
              <a:gd name="T0" fmla="*/ 2147483647 w 403"/>
              <a:gd name="T1" fmla="*/ 2147483647 h 507"/>
              <a:gd name="T2" fmla="*/ 2147483647 w 403"/>
              <a:gd name="T3" fmla="*/ 2147483647 h 507"/>
              <a:gd name="T4" fmla="*/ 2147483647 w 403"/>
              <a:gd name="T5" fmla="*/ 2147483647 h 507"/>
              <a:gd name="T6" fmla="*/ 2147483647 w 403"/>
              <a:gd name="T7" fmla="*/ 0 h 507"/>
              <a:gd name="T8" fmla="*/ 2147483647 w 403"/>
              <a:gd name="T9" fmla="*/ 2147483647 h 507"/>
              <a:gd name="T10" fmla="*/ 2147483647 w 403"/>
              <a:gd name="T11" fmla="*/ 2147483647 h 507"/>
              <a:gd name="T12" fmla="*/ 2147483647 w 403"/>
              <a:gd name="T13" fmla="*/ 2147483647 h 507"/>
              <a:gd name="T14" fmla="*/ 2147483647 w 403"/>
              <a:gd name="T15" fmla="*/ 2147483647 h 507"/>
              <a:gd name="T16" fmla="*/ 2147483647 w 403"/>
              <a:gd name="T17" fmla="*/ 2147483647 h 507"/>
              <a:gd name="T18" fmla="*/ 2147483647 w 403"/>
              <a:gd name="T19" fmla="*/ 2147483647 h 507"/>
              <a:gd name="T20" fmla="*/ 2147483647 w 403"/>
              <a:gd name="T21" fmla="*/ 2147483647 h 507"/>
              <a:gd name="T22" fmla="*/ 2147483647 w 403"/>
              <a:gd name="T23" fmla="*/ 2147483647 h 507"/>
              <a:gd name="T24" fmla="*/ 2147483647 w 403"/>
              <a:gd name="T25" fmla="*/ 2147483647 h 507"/>
              <a:gd name="T26" fmla="*/ 2147483647 w 403"/>
              <a:gd name="T27" fmla="*/ 2147483647 h 507"/>
              <a:gd name="T28" fmla="*/ 2147483647 w 403"/>
              <a:gd name="T29" fmla="*/ 2147483647 h 507"/>
              <a:gd name="T30" fmla="*/ 2147483647 w 403"/>
              <a:gd name="T31" fmla="*/ 2147483647 h 507"/>
              <a:gd name="T32" fmla="*/ 2147483647 w 403"/>
              <a:gd name="T33" fmla="*/ 2147483647 h 507"/>
              <a:gd name="T34" fmla="*/ 2147483647 w 403"/>
              <a:gd name="T35" fmla="*/ 2147483647 h 507"/>
              <a:gd name="T36" fmla="*/ 2147483647 w 403"/>
              <a:gd name="T37" fmla="*/ 2147483647 h 507"/>
              <a:gd name="T38" fmla="*/ 2147483647 w 403"/>
              <a:gd name="T39" fmla="*/ 2147483647 h 507"/>
              <a:gd name="T40" fmla="*/ 2147483647 w 403"/>
              <a:gd name="T41" fmla="*/ 2147483647 h 507"/>
              <a:gd name="T42" fmla="*/ 2147483647 w 403"/>
              <a:gd name="T43" fmla="*/ 2147483647 h 507"/>
              <a:gd name="T44" fmla="*/ 2147483647 w 403"/>
              <a:gd name="T45" fmla="*/ 2147483647 h 507"/>
              <a:gd name="T46" fmla="*/ 2147483647 w 403"/>
              <a:gd name="T47" fmla="*/ 2147483647 h 507"/>
              <a:gd name="T48" fmla="*/ 2147483647 w 403"/>
              <a:gd name="T49" fmla="*/ 2147483647 h 507"/>
              <a:gd name="T50" fmla="*/ 2147483647 w 403"/>
              <a:gd name="T51" fmla="*/ 2147483647 h 507"/>
              <a:gd name="T52" fmla="*/ 2147483647 w 403"/>
              <a:gd name="T53" fmla="*/ 2147483647 h 507"/>
              <a:gd name="T54" fmla="*/ 2147483647 w 403"/>
              <a:gd name="T55" fmla="*/ 2147483647 h 507"/>
              <a:gd name="T56" fmla="*/ 2147483647 w 403"/>
              <a:gd name="T57" fmla="*/ 2147483647 h 507"/>
              <a:gd name="T58" fmla="*/ 2147483647 w 403"/>
              <a:gd name="T59" fmla="*/ 2147483647 h 507"/>
              <a:gd name="T60" fmla="*/ 2147483647 w 403"/>
              <a:gd name="T61" fmla="*/ 2147483647 h 507"/>
              <a:gd name="T62" fmla="*/ 2147483647 w 403"/>
              <a:gd name="T63" fmla="*/ 2147483647 h 507"/>
              <a:gd name="T64" fmla="*/ 2147483647 w 403"/>
              <a:gd name="T65" fmla="*/ 2147483647 h 507"/>
              <a:gd name="T66" fmla="*/ 0 w 403"/>
              <a:gd name="T67" fmla="*/ 2147483647 h 507"/>
              <a:gd name="T68" fmla="*/ 2147483647 w 403"/>
              <a:gd name="T69" fmla="*/ 2147483647 h 507"/>
              <a:gd name="T70" fmla="*/ 2147483647 w 403"/>
              <a:gd name="T71" fmla="*/ 2147483647 h 5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3"/>
              <a:gd name="T109" fmla="*/ 0 h 507"/>
              <a:gd name="T110" fmla="*/ 403 w 403"/>
              <a:gd name="T111" fmla="*/ 507 h 5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3" h="507">
                <a:moveTo>
                  <a:pt x="29" y="34"/>
                </a:moveTo>
                <a:lnTo>
                  <a:pt x="59" y="30"/>
                </a:lnTo>
                <a:lnTo>
                  <a:pt x="87" y="30"/>
                </a:lnTo>
                <a:lnTo>
                  <a:pt x="104" y="0"/>
                </a:lnTo>
                <a:lnTo>
                  <a:pt x="117" y="38"/>
                </a:lnTo>
                <a:lnTo>
                  <a:pt x="161" y="38"/>
                </a:lnTo>
                <a:lnTo>
                  <a:pt x="184" y="72"/>
                </a:lnTo>
                <a:lnTo>
                  <a:pt x="228" y="63"/>
                </a:lnTo>
                <a:lnTo>
                  <a:pt x="259" y="85"/>
                </a:lnTo>
                <a:lnTo>
                  <a:pt x="315" y="100"/>
                </a:lnTo>
                <a:lnTo>
                  <a:pt x="325" y="127"/>
                </a:lnTo>
                <a:lnTo>
                  <a:pt x="354" y="128"/>
                </a:lnTo>
                <a:lnTo>
                  <a:pt x="346" y="155"/>
                </a:lnTo>
                <a:lnTo>
                  <a:pt x="356" y="185"/>
                </a:lnTo>
                <a:lnTo>
                  <a:pt x="337" y="222"/>
                </a:lnTo>
                <a:lnTo>
                  <a:pt x="350" y="230"/>
                </a:lnTo>
                <a:lnTo>
                  <a:pt x="382" y="190"/>
                </a:lnTo>
                <a:lnTo>
                  <a:pt x="380" y="175"/>
                </a:lnTo>
                <a:lnTo>
                  <a:pt x="393" y="169"/>
                </a:lnTo>
                <a:lnTo>
                  <a:pt x="402" y="190"/>
                </a:lnTo>
                <a:lnTo>
                  <a:pt x="377" y="218"/>
                </a:lnTo>
                <a:lnTo>
                  <a:pt x="367" y="282"/>
                </a:lnTo>
                <a:lnTo>
                  <a:pt x="367" y="390"/>
                </a:lnTo>
                <a:lnTo>
                  <a:pt x="382" y="409"/>
                </a:lnTo>
                <a:lnTo>
                  <a:pt x="376" y="475"/>
                </a:lnTo>
                <a:lnTo>
                  <a:pt x="185" y="506"/>
                </a:lnTo>
                <a:lnTo>
                  <a:pt x="137" y="475"/>
                </a:lnTo>
                <a:lnTo>
                  <a:pt x="147" y="437"/>
                </a:lnTo>
                <a:lnTo>
                  <a:pt x="124" y="393"/>
                </a:lnTo>
                <a:lnTo>
                  <a:pt x="104" y="338"/>
                </a:lnTo>
                <a:lnTo>
                  <a:pt x="51" y="284"/>
                </a:lnTo>
                <a:lnTo>
                  <a:pt x="17" y="284"/>
                </a:lnTo>
                <a:lnTo>
                  <a:pt x="17" y="208"/>
                </a:lnTo>
                <a:lnTo>
                  <a:pt x="0" y="180"/>
                </a:lnTo>
                <a:lnTo>
                  <a:pt x="38" y="136"/>
                </a:lnTo>
                <a:lnTo>
                  <a:pt x="29" y="34"/>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98" name="Freeform 43"/>
          <p:cNvSpPr>
            <a:spLocks/>
          </p:cNvSpPr>
          <p:nvPr/>
        </p:nvSpPr>
        <p:spPr bwMode="auto">
          <a:xfrm>
            <a:off x="4597400" y="3181350"/>
            <a:ext cx="569913" cy="330200"/>
          </a:xfrm>
          <a:custGeom>
            <a:avLst/>
            <a:gdLst>
              <a:gd name="T0" fmla="*/ 2147483647 w 467"/>
              <a:gd name="T1" fmla="*/ 2147483647 h 327"/>
              <a:gd name="T2" fmla="*/ 0 w 467"/>
              <a:gd name="T3" fmla="*/ 2147483647 h 327"/>
              <a:gd name="T4" fmla="*/ 2147483647 w 467"/>
              <a:gd name="T5" fmla="*/ 2147483647 h 327"/>
              <a:gd name="T6" fmla="*/ 2147483647 w 467"/>
              <a:gd name="T7" fmla="*/ 2147483647 h 327"/>
              <a:gd name="T8" fmla="*/ 2147483647 w 467"/>
              <a:gd name="T9" fmla="*/ 2147483647 h 327"/>
              <a:gd name="T10" fmla="*/ 2147483647 w 467"/>
              <a:gd name="T11" fmla="*/ 2147483647 h 327"/>
              <a:gd name="T12" fmla="*/ 2147483647 w 467"/>
              <a:gd name="T13" fmla="*/ 2147483647 h 327"/>
              <a:gd name="T14" fmla="*/ 2147483647 w 467"/>
              <a:gd name="T15" fmla="*/ 2147483647 h 327"/>
              <a:gd name="T16" fmla="*/ 2147483647 w 467"/>
              <a:gd name="T17" fmla="*/ 2147483647 h 327"/>
              <a:gd name="T18" fmla="*/ 2147483647 w 467"/>
              <a:gd name="T19" fmla="*/ 2147483647 h 327"/>
              <a:gd name="T20" fmla="*/ 2147483647 w 467"/>
              <a:gd name="T21" fmla="*/ 2147483647 h 327"/>
              <a:gd name="T22" fmla="*/ 2147483647 w 467"/>
              <a:gd name="T23" fmla="*/ 2147483647 h 327"/>
              <a:gd name="T24" fmla="*/ 2147483647 w 467"/>
              <a:gd name="T25" fmla="*/ 2147483647 h 327"/>
              <a:gd name="T26" fmla="*/ 2147483647 w 467"/>
              <a:gd name="T27" fmla="*/ 2147483647 h 327"/>
              <a:gd name="T28" fmla="*/ 2147483647 w 467"/>
              <a:gd name="T29" fmla="*/ 0 h 327"/>
              <a:gd name="T30" fmla="*/ 2147483647 w 467"/>
              <a:gd name="T31" fmla="*/ 2147483647 h 327"/>
              <a:gd name="T32" fmla="*/ 2147483647 w 467"/>
              <a:gd name="T33" fmla="*/ 2147483647 h 327"/>
              <a:gd name="T34" fmla="*/ 2147483647 w 467"/>
              <a:gd name="T35" fmla="*/ 2147483647 h 3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327"/>
              <a:gd name="T56" fmla="*/ 467 w 467"/>
              <a:gd name="T57" fmla="*/ 327 h 3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327">
                <a:moveTo>
                  <a:pt x="7" y="17"/>
                </a:moveTo>
                <a:lnTo>
                  <a:pt x="0" y="72"/>
                </a:lnTo>
                <a:lnTo>
                  <a:pt x="10" y="133"/>
                </a:lnTo>
                <a:lnTo>
                  <a:pt x="53" y="259"/>
                </a:lnTo>
                <a:lnTo>
                  <a:pt x="78" y="326"/>
                </a:lnTo>
                <a:lnTo>
                  <a:pt x="352" y="310"/>
                </a:lnTo>
                <a:lnTo>
                  <a:pt x="397" y="326"/>
                </a:lnTo>
                <a:lnTo>
                  <a:pt x="424" y="262"/>
                </a:lnTo>
                <a:lnTo>
                  <a:pt x="414" y="216"/>
                </a:lnTo>
                <a:lnTo>
                  <a:pt x="460" y="207"/>
                </a:lnTo>
                <a:lnTo>
                  <a:pt x="466" y="135"/>
                </a:lnTo>
                <a:lnTo>
                  <a:pt x="439" y="103"/>
                </a:lnTo>
                <a:lnTo>
                  <a:pt x="391" y="72"/>
                </a:lnTo>
                <a:lnTo>
                  <a:pt x="401" y="31"/>
                </a:lnTo>
                <a:lnTo>
                  <a:pt x="381" y="0"/>
                </a:lnTo>
                <a:lnTo>
                  <a:pt x="278" y="5"/>
                </a:lnTo>
                <a:lnTo>
                  <a:pt x="175" y="9"/>
                </a:lnTo>
                <a:lnTo>
                  <a:pt x="7" y="17"/>
                </a:lnTo>
              </a:path>
            </a:pathLst>
          </a:custGeom>
          <a:no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99" name="Freeform 44"/>
          <p:cNvSpPr>
            <a:spLocks/>
          </p:cNvSpPr>
          <p:nvPr/>
        </p:nvSpPr>
        <p:spPr bwMode="auto">
          <a:xfrm>
            <a:off x="5097463" y="2701925"/>
            <a:ext cx="522287" cy="204788"/>
          </a:xfrm>
          <a:custGeom>
            <a:avLst/>
            <a:gdLst>
              <a:gd name="T0" fmla="*/ 0 w 429"/>
              <a:gd name="T1" fmla="*/ 2147483647 h 204"/>
              <a:gd name="T2" fmla="*/ 2147483647 w 429"/>
              <a:gd name="T3" fmla="*/ 0 h 204"/>
              <a:gd name="T4" fmla="*/ 2147483647 w 429"/>
              <a:gd name="T5" fmla="*/ 2147483647 h 204"/>
              <a:gd name="T6" fmla="*/ 2147483647 w 429"/>
              <a:gd name="T7" fmla="*/ 2147483647 h 204"/>
              <a:gd name="T8" fmla="*/ 2147483647 w 429"/>
              <a:gd name="T9" fmla="*/ 2147483647 h 204"/>
              <a:gd name="T10" fmla="*/ 2147483647 w 429"/>
              <a:gd name="T11" fmla="*/ 2147483647 h 204"/>
              <a:gd name="T12" fmla="*/ 2147483647 w 429"/>
              <a:gd name="T13" fmla="*/ 2147483647 h 204"/>
              <a:gd name="T14" fmla="*/ 2147483647 w 429"/>
              <a:gd name="T15" fmla="*/ 2147483647 h 204"/>
              <a:gd name="T16" fmla="*/ 2147483647 w 429"/>
              <a:gd name="T17" fmla="*/ 2147483647 h 204"/>
              <a:gd name="T18" fmla="*/ 2147483647 w 429"/>
              <a:gd name="T19" fmla="*/ 2147483647 h 204"/>
              <a:gd name="T20" fmla="*/ 2147483647 w 429"/>
              <a:gd name="T21" fmla="*/ 2147483647 h 204"/>
              <a:gd name="T22" fmla="*/ 2147483647 w 429"/>
              <a:gd name="T23" fmla="*/ 2147483647 h 204"/>
              <a:gd name="T24" fmla="*/ 2147483647 w 429"/>
              <a:gd name="T25" fmla="*/ 2147483647 h 204"/>
              <a:gd name="T26" fmla="*/ 2147483647 w 429"/>
              <a:gd name="T27" fmla="*/ 2147483647 h 204"/>
              <a:gd name="T28" fmla="*/ 2147483647 w 429"/>
              <a:gd name="T29" fmla="*/ 2147483647 h 204"/>
              <a:gd name="T30" fmla="*/ 2147483647 w 429"/>
              <a:gd name="T31" fmla="*/ 2147483647 h 204"/>
              <a:gd name="T32" fmla="*/ 2147483647 w 429"/>
              <a:gd name="T33" fmla="*/ 2147483647 h 204"/>
              <a:gd name="T34" fmla="*/ 2147483647 w 429"/>
              <a:gd name="T35" fmla="*/ 2147483647 h 204"/>
              <a:gd name="T36" fmla="*/ 2147483647 w 429"/>
              <a:gd name="T37" fmla="*/ 2147483647 h 204"/>
              <a:gd name="T38" fmla="*/ 2147483647 w 429"/>
              <a:gd name="T39" fmla="*/ 2147483647 h 204"/>
              <a:gd name="T40" fmla="*/ 2147483647 w 429"/>
              <a:gd name="T41" fmla="*/ 2147483647 h 204"/>
              <a:gd name="T42" fmla="*/ 2147483647 w 429"/>
              <a:gd name="T43" fmla="*/ 2147483647 h 204"/>
              <a:gd name="T44" fmla="*/ 2147483647 w 429"/>
              <a:gd name="T45" fmla="*/ 2147483647 h 204"/>
              <a:gd name="T46" fmla="*/ 2147483647 w 429"/>
              <a:gd name="T47" fmla="*/ 2147483647 h 204"/>
              <a:gd name="T48" fmla="*/ 0 w 429"/>
              <a:gd name="T49" fmla="*/ 2147483647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9"/>
              <a:gd name="T76" fmla="*/ 0 h 204"/>
              <a:gd name="T77" fmla="*/ 429 w 429"/>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9" h="204">
                <a:moveTo>
                  <a:pt x="0" y="112"/>
                </a:moveTo>
                <a:lnTo>
                  <a:pt x="97" y="0"/>
                </a:lnTo>
                <a:lnTo>
                  <a:pt x="79" y="46"/>
                </a:lnTo>
                <a:lnTo>
                  <a:pt x="92" y="60"/>
                </a:lnTo>
                <a:lnTo>
                  <a:pt x="122" y="41"/>
                </a:lnTo>
                <a:lnTo>
                  <a:pt x="189" y="69"/>
                </a:lnTo>
                <a:lnTo>
                  <a:pt x="218" y="46"/>
                </a:lnTo>
                <a:lnTo>
                  <a:pt x="304" y="33"/>
                </a:lnTo>
                <a:lnTo>
                  <a:pt x="321" y="61"/>
                </a:lnTo>
                <a:lnTo>
                  <a:pt x="356" y="55"/>
                </a:lnTo>
                <a:lnTo>
                  <a:pt x="424" y="85"/>
                </a:lnTo>
                <a:lnTo>
                  <a:pt x="428" y="107"/>
                </a:lnTo>
                <a:lnTo>
                  <a:pt x="355" y="126"/>
                </a:lnTo>
                <a:lnTo>
                  <a:pt x="333" y="112"/>
                </a:lnTo>
                <a:lnTo>
                  <a:pt x="295" y="116"/>
                </a:lnTo>
                <a:lnTo>
                  <a:pt x="252" y="145"/>
                </a:lnTo>
                <a:lnTo>
                  <a:pt x="235" y="146"/>
                </a:lnTo>
                <a:lnTo>
                  <a:pt x="219" y="126"/>
                </a:lnTo>
                <a:lnTo>
                  <a:pt x="195" y="201"/>
                </a:lnTo>
                <a:lnTo>
                  <a:pt x="167" y="203"/>
                </a:lnTo>
                <a:lnTo>
                  <a:pt x="156" y="173"/>
                </a:lnTo>
                <a:lnTo>
                  <a:pt x="98" y="159"/>
                </a:lnTo>
                <a:lnTo>
                  <a:pt x="71" y="137"/>
                </a:lnTo>
                <a:lnTo>
                  <a:pt x="23" y="145"/>
                </a:lnTo>
                <a:lnTo>
                  <a:pt x="0" y="112"/>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0" name="Freeform 45"/>
          <p:cNvSpPr>
            <a:spLocks/>
          </p:cNvSpPr>
          <p:nvPr/>
        </p:nvSpPr>
        <p:spPr bwMode="auto">
          <a:xfrm>
            <a:off x="5456238" y="2844800"/>
            <a:ext cx="374650" cy="458788"/>
          </a:xfrm>
          <a:custGeom>
            <a:avLst/>
            <a:gdLst>
              <a:gd name="T0" fmla="*/ 2147483647 w 310"/>
              <a:gd name="T1" fmla="*/ 2147483647 h 454"/>
              <a:gd name="T2" fmla="*/ 2147483647 w 310"/>
              <a:gd name="T3" fmla="*/ 2147483647 h 454"/>
              <a:gd name="T4" fmla="*/ 2147483647 w 310"/>
              <a:gd name="T5" fmla="*/ 2147483647 h 454"/>
              <a:gd name="T6" fmla="*/ 2147483647 w 310"/>
              <a:gd name="T7" fmla="*/ 2147483647 h 454"/>
              <a:gd name="T8" fmla="*/ 2147483647 w 310"/>
              <a:gd name="T9" fmla="*/ 2147483647 h 454"/>
              <a:gd name="T10" fmla="*/ 2147483647 w 310"/>
              <a:gd name="T11" fmla="*/ 2147483647 h 454"/>
              <a:gd name="T12" fmla="*/ 0 w 310"/>
              <a:gd name="T13" fmla="*/ 2147483647 h 454"/>
              <a:gd name="T14" fmla="*/ 2147483647 w 310"/>
              <a:gd name="T15" fmla="*/ 2147483647 h 454"/>
              <a:gd name="T16" fmla="*/ 2147483647 w 310"/>
              <a:gd name="T17" fmla="*/ 2147483647 h 454"/>
              <a:gd name="T18" fmla="*/ 2147483647 w 310"/>
              <a:gd name="T19" fmla="*/ 2147483647 h 454"/>
              <a:gd name="T20" fmla="*/ 2147483647 w 310"/>
              <a:gd name="T21" fmla="*/ 2147483647 h 454"/>
              <a:gd name="T22" fmla="*/ 2147483647 w 310"/>
              <a:gd name="T23" fmla="*/ 2147483647 h 454"/>
              <a:gd name="T24" fmla="*/ 2147483647 w 310"/>
              <a:gd name="T25" fmla="*/ 2147483647 h 454"/>
              <a:gd name="T26" fmla="*/ 2147483647 w 310"/>
              <a:gd name="T27" fmla="*/ 2147483647 h 454"/>
              <a:gd name="T28" fmla="*/ 2147483647 w 310"/>
              <a:gd name="T29" fmla="*/ 2147483647 h 454"/>
              <a:gd name="T30" fmla="*/ 2147483647 w 310"/>
              <a:gd name="T31" fmla="*/ 2147483647 h 454"/>
              <a:gd name="T32" fmla="*/ 2147483647 w 310"/>
              <a:gd name="T33" fmla="*/ 2147483647 h 454"/>
              <a:gd name="T34" fmla="*/ 2147483647 w 310"/>
              <a:gd name="T35" fmla="*/ 2147483647 h 454"/>
              <a:gd name="T36" fmla="*/ 2147483647 w 310"/>
              <a:gd name="T37" fmla="*/ 2147483647 h 454"/>
              <a:gd name="T38" fmla="*/ 2147483647 w 310"/>
              <a:gd name="T39" fmla="*/ 2147483647 h 454"/>
              <a:gd name="T40" fmla="*/ 2147483647 w 310"/>
              <a:gd name="T41" fmla="*/ 2147483647 h 454"/>
              <a:gd name="T42" fmla="*/ 2147483647 w 310"/>
              <a:gd name="T43" fmla="*/ 2147483647 h 454"/>
              <a:gd name="T44" fmla="*/ 2147483647 w 310"/>
              <a:gd name="T45" fmla="*/ 2147483647 h 454"/>
              <a:gd name="T46" fmla="*/ 2147483647 w 310"/>
              <a:gd name="T47" fmla="*/ 2147483647 h 454"/>
              <a:gd name="T48" fmla="*/ 2147483647 w 310"/>
              <a:gd name="T49" fmla="*/ 2147483647 h 454"/>
              <a:gd name="T50" fmla="*/ 2147483647 w 310"/>
              <a:gd name="T51" fmla="*/ 2147483647 h 454"/>
              <a:gd name="T52" fmla="*/ 2147483647 w 310"/>
              <a:gd name="T53" fmla="*/ 2147483647 h 454"/>
              <a:gd name="T54" fmla="*/ 2147483647 w 310"/>
              <a:gd name="T55" fmla="*/ 2147483647 h 454"/>
              <a:gd name="T56" fmla="*/ 2147483647 w 310"/>
              <a:gd name="T57" fmla="*/ 2147483647 h 454"/>
              <a:gd name="T58" fmla="*/ 2147483647 w 310"/>
              <a:gd name="T59" fmla="*/ 2147483647 h 454"/>
              <a:gd name="T60" fmla="*/ 2147483647 w 310"/>
              <a:gd name="T61" fmla="*/ 2147483647 h 454"/>
              <a:gd name="T62" fmla="*/ 2147483647 w 310"/>
              <a:gd name="T63" fmla="*/ 2147483647 h 454"/>
              <a:gd name="T64" fmla="*/ 2147483647 w 310"/>
              <a:gd name="T65" fmla="*/ 2147483647 h 454"/>
              <a:gd name="T66" fmla="*/ 2147483647 w 310"/>
              <a:gd name="T67" fmla="*/ 2147483647 h 454"/>
              <a:gd name="T68" fmla="*/ 2147483647 w 310"/>
              <a:gd name="T69" fmla="*/ 2147483647 h 454"/>
              <a:gd name="T70" fmla="*/ 2147483647 w 310"/>
              <a:gd name="T71" fmla="*/ 2147483647 h 454"/>
              <a:gd name="T72" fmla="*/ 2147483647 w 310"/>
              <a:gd name="T73" fmla="*/ 2147483647 h 454"/>
              <a:gd name="T74" fmla="*/ 2147483647 w 310"/>
              <a:gd name="T75" fmla="*/ 2147483647 h 454"/>
              <a:gd name="T76" fmla="*/ 2147483647 w 310"/>
              <a:gd name="T77" fmla="*/ 2147483647 h 454"/>
              <a:gd name="T78" fmla="*/ 2147483647 w 310"/>
              <a:gd name="T79" fmla="*/ 2147483647 h 454"/>
              <a:gd name="T80" fmla="*/ 2147483647 w 310"/>
              <a:gd name="T81" fmla="*/ 2147483647 h 454"/>
              <a:gd name="T82" fmla="*/ 2147483647 w 310"/>
              <a:gd name="T83" fmla="*/ 0 h 454"/>
              <a:gd name="T84" fmla="*/ 2147483647 w 310"/>
              <a:gd name="T85" fmla="*/ 2147483647 h 4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0"/>
              <a:gd name="T130" fmla="*/ 0 h 454"/>
              <a:gd name="T131" fmla="*/ 310 w 310"/>
              <a:gd name="T132" fmla="*/ 454 h 4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0" h="454">
                <a:moveTo>
                  <a:pt x="78" y="19"/>
                </a:moveTo>
                <a:lnTo>
                  <a:pt x="90" y="47"/>
                </a:lnTo>
                <a:lnTo>
                  <a:pt x="68" y="64"/>
                </a:lnTo>
                <a:lnTo>
                  <a:pt x="66" y="137"/>
                </a:lnTo>
                <a:lnTo>
                  <a:pt x="55" y="90"/>
                </a:lnTo>
                <a:lnTo>
                  <a:pt x="10" y="135"/>
                </a:lnTo>
                <a:lnTo>
                  <a:pt x="0" y="266"/>
                </a:lnTo>
                <a:lnTo>
                  <a:pt x="29" y="330"/>
                </a:lnTo>
                <a:lnTo>
                  <a:pt x="32" y="363"/>
                </a:lnTo>
                <a:lnTo>
                  <a:pt x="33" y="390"/>
                </a:lnTo>
                <a:lnTo>
                  <a:pt x="32" y="411"/>
                </a:lnTo>
                <a:lnTo>
                  <a:pt x="26" y="453"/>
                </a:lnTo>
                <a:lnTo>
                  <a:pt x="147" y="445"/>
                </a:lnTo>
                <a:lnTo>
                  <a:pt x="308" y="429"/>
                </a:lnTo>
                <a:lnTo>
                  <a:pt x="279" y="420"/>
                </a:lnTo>
                <a:lnTo>
                  <a:pt x="263" y="400"/>
                </a:lnTo>
                <a:lnTo>
                  <a:pt x="287" y="379"/>
                </a:lnTo>
                <a:lnTo>
                  <a:pt x="287" y="354"/>
                </a:lnTo>
                <a:lnTo>
                  <a:pt x="276" y="332"/>
                </a:lnTo>
                <a:lnTo>
                  <a:pt x="287" y="316"/>
                </a:lnTo>
                <a:lnTo>
                  <a:pt x="309" y="318"/>
                </a:lnTo>
                <a:lnTo>
                  <a:pt x="305" y="255"/>
                </a:lnTo>
                <a:lnTo>
                  <a:pt x="299" y="217"/>
                </a:lnTo>
                <a:lnTo>
                  <a:pt x="286" y="193"/>
                </a:lnTo>
                <a:lnTo>
                  <a:pt x="273" y="179"/>
                </a:lnTo>
                <a:lnTo>
                  <a:pt x="253" y="175"/>
                </a:lnTo>
                <a:lnTo>
                  <a:pt x="234" y="175"/>
                </a:lnTo>
                <a:lnTo>
                  <a:pt x="214" y="204"/>
                </a:lnTo>
                <a:lnTo>
                  <a:pt x="201" y="214"/>
                </a:lnTo>
                <a:lnTo>
                  <a:pt x="192" y="217"/>
                </a:lnTo>
                <a:lnTo>
                  <a:pt x="182" y="212"/>
                </a:lnTo>
                <a:lnTo>
                  <a:pt x="179" y="198"/>
                </a:lnTo>
                <a:lnTo>
                  <a:pt x="182" y="189"/>
                </a:lnTo>
                <a:lnTo>
                  <a:pt x="191" y="179"/>
                </a:lnTo>
                <a:lnTo>
                  <a:pt x="199" y="175"/>
                </a:lnTo>
                <a:lnTo>
                  <a:pt x="208" y="173"/>
                </a:lnTo>
                <a:lnTo>
                  <a:pt x="208" y="156"/>
                </a:lnTo>
                <a:lnTo>
                  <a:pt x="231" y="137"/>
                </a:lnTo>
                <a:lnTo>
                  <a:pt x="208" y="77"/>
                </a:lnTo>
                <a:lnTo>
                  <a:pt x="208" y="49"/>
                </a:lnTo>
                <a:lnTo>
                  <a:pt x="169" y="38"/>
                </a:lnTo>
                <a:lnTo>
                  <a:pt x="113" y="0"/>
                </a:lnTo>
                <a:lnTo>
                  <a:pt x="78" y="19"/>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1" name="Freeform 46"/>
          <p:cNvSpPr>
            <a:spLocks/>
          </p:cNvSpPr>
          <p:nvPr/>
        </p:nvSpPr>
        <p:spPr bwMode="auto">
          <a:xfrm>
            <a:off x="5049838" y="3252788"/>
            <a:ext cx="406400" cy="600075"/>
          </a:xfrm>
          <a:custGeom>
            <a:avLst/>
            <a:gdLst>
              <a:gd name="T0" fmla="*/ 2147483647 w 334"/>
              <a:gd name="T1" fmla="*/ 2147483647 h 595"/>
              <a:gd name="T2" fmla="*/ 2147483647 w 334"/>
              <a:gd name="T3" fmla="*/ 0 h 595"/>
              <a:gd name="T4" fmla="*/ 2147483647 w 334"/>
              <a:gd name="T5" fmla="*/ 2147483647 h 595"/>
              <a:gd name="T6" fmla="*/ 2147483647 w 334"/>
              <a:gd name="T7" fmla="*/ 2147483647 h 595"/>
              <a:gd name="T8" fmla="*/ 2147483647 w 334"/>
              <a:gd name="T9" fmla="*/ 2147483647 h 595"/>
              <a:gd name="T10" fmla="*/ 2147483647 w 334"/>
              <a:gd name="T11" fmla="*/ 2147483647 h 595"/>
              <a:gd name="T12" fmla="*/ 2147483647 w 334"/>
              <a:gd name="T13" fmla="*/ 2147483647 h 595"/>
              <a:gd name="T14" fmla="*/ 2147483647 w 334"/>
              <a:gd name="T15" fmla="*/ 2147483647 h 595"/>
              <a:gd name="T16" fmla="*/ 2147483647 w 334"/>
              <a:gd name="T17" fmla="*/ 2147483647 h 595"/>
              <a:gd name="T18" fmla="*/ 2147483647 w 334"/>
              <a:gd name="T19" fmla="*/ 2147483647 h 595"/>
              <a:gd name="T20" fmla="*/ 2147483647 w 334"/>
              <a:gd name="T21" fmla="*/ 2147483647 h 595"/>
              <a:gd name="T22" fmla="*/ 2147483647 w 334"/>
              <a:gd name="T23" fmla="*/ 2147483647 h 595"/>
              <a:gd name="T24" fmla="*/ 2147483647 w 334"/>
              <a:gd name="T25" fmla="*/ 2147483647 h 595"/>
              <a:gd name="T26" fmla="*/ 2147483647 w 334"/>
              <a:gd name="T27" fmla="*/ 2147483647 h 595"/>
              <a:gd name="T28" fmla="*/ 2147483647 w 334"/>
              <a:gd name="T29" fmla="*/ 2147483647 h 595"/>
              <a:gd name="T30" fmla="*/ 2147483647 w 334"/>
              <a:gd name="T31" fmla="*/ 2147483647 h 595"/>
              <a:gd name="T32" fmla="*/ 2147483647 w 334"/>
              <a:gd name="T33" fmla="*/ 2147483647 h 595"/>
              <a:gd name="T34" fmla="*/ 0 w 334"/>
              <a:gd name="T35" fmla="*/ 2147483647 h 595"/>
              <a:gd name="T36" fmla="*/ 2147483647 w 334"/>
              <a:gd name="T37" fmla="*/ 2147483647 h 595"/>
              <a:gd name="T38" fmla="*/ 2147483647 w 334"/>
              <a:gd name="T39" fmla="*/ 2147483647 h 595"/>
              <a:gd name="T40" fmla="*/ 2147483647 w 334"/>
              <a:gd name="T41" fmla="*/ 2147483647 h 595"/>
              <a:gd name="T42" fmla="*/ 2147483647 w 334"/>
              <a:gd name="T43" fmla="*/ 2147483647 h 595"/>
              <a:gd name="T44" fmla="*/ 2147483647 w 334"/>
              <a:gd name="T45" fmla="*/ 2147483647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4"/>
              <a:gd name="T70" fmla="*/ 0 h 595"/>
              <a:gd name="T71" fmla="*/ 334 w 334"/>
              <a:gd name="T72" fmla="*/ 595 h 5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4" h="595">
                <a:moveTo>
                  <a:pt x="62" y="31"/>
                </a:moveTo>
                <a:lnTo>
                  <a:pt x="255" y="0"/>
                </a:lnTo>
                <a:lnTo>
                  <a:pt x="282" y="70"/>
                </a:lnTo>
                <a:lnTo>
                  <a:pt x="321" y="377"/>
                </a:lnTo>
                <a:lnTo>
                  <a:pt x="333" y="417"/>
                </a:lnTo>
                <a:lnTo>
                  <a:pt x="303" y="499"/>
                </a:lnTo>
                <a:lnTo>
                  <a:pt x="303" y="555"/>
                </a:lnTo>
                <a:lnTo>
                  <a:pt x="271" y="549"/>
                </a:lnTo>
                <a:lnTo>
                  <a:pt x="272" y="594"/>
                </a:lnTo>
                <a:lnTo>
                  <a:pt x="236" y="577"/>
                </a:lnTo>
                <a:lnTo>
                  <a:pt x="217" y="583"/>
                </a:lnTo>
                <a:lnTo>
                  <a:pt x="190" y="578"/>
                </a:lnTo>
                <a:lnTo>
                  <a:pt x="169" y="506"/>
                </a:lnTo>
                <a:lnTo>
                  <a:pt x="130" y="485"/>
                </a:lnTo>
                <a:lnTo>
                  <a:pt x="130" y="408"/>
                </a:lnTo>
                <a:lnTo>
                  <a:pt x="91" y="417"/>
                </a:lnTo>
                <a:lnTo>
                  <a:pt x="69" y="361"/>
                </a:lnTo>
                <a:lnTo>
                  <a:pt x="0" y="295"/>
                </a:lnTo>
                <a:lnTo>
                  <a:pt x="51" y="192"/>
                </a:lnTo>
                <a:lnTo>
                  <a:pt x="36" y="144"/>
                </a:lnTo>
                <a:lnTo>
                  <a:pt x="87" y="134"/>
                </a:lnTo>
                <a:lnTo>
                  <a:pt x="91" y="67"/>
                </a:lnTo>
                <a:lnTo>
                  <a:pt x="62" y="31"/>
                </a:lnTo>
              </a:path>
            </a:pathLst>
          </a:custGeom>
          <a:no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2" name="Freeform 47"/>
          <p:cNvSpPr>
            <a:spLocks/>
          </p:cNvSpPr>
          <p:nvPr/>
        </p:nvSpPr>
        <p:spPr bwMode="auto">
          <a:xfrm>
            <a:off x="4691063" y="3495675"/>
            <a:ext cx="641350" cy="476250"/>
          </a:xfrm>
          <a:custGeom>
            <a:avLst/>
            <a:gdLst>
              <a:gd name="T0" fmla="*/ 0 w 530"/>
              <a:gd name="T1" fmla="*/ 2147483647 h 472"/>
              <a:gd name="T2" fmla="*/ 2147483647 w 530"/>
              <a:gd name="T3" fmla="*/ 0 h 472"/>
              <a:gd name="T4" fmla="*/ 2147483647 w 530"/>
              <a:gd name="T5" fmla="*/ 0 h 472"/>
              <a:gd name="T6" fmla="*/ 2147483647 w 530"/>
              <a:gd name="T7" fmla="*/ 2147483647 h 472"/>
              <a:gd name="T8" fmla="*/ 2147483647 w 530"/>
              <a:gd name="T9" fmla="*/ 2147483647 h 472"/>
              <a:gd name="T10" fmla="*/ 2147483647 w 530"/>
              <a:gd name="T11" fmla="*/ 2147483647 h 472"/>
              <a:gd name="T12" fmla="*/ 2147483647 w 530"/>
              <a:gd name="T13" fmla="*/ 2147483647 h 472"/>
              <a:gd name="T14" fmla="*/ 2147483647 w 530"/>
              <a:gd name="T15" fmla="*/ 2147483647 h 472"/>
              <a:gd name="T16" fmla="*/ 2147483647 w 530"/>
              <a:gd name="T17" fmla="*/ 2147483647 h 472"/>
              <a:gd name="T18" fmla="*/ 2147483647 w 530"/>
              <a:gd name="T19" fmla="*/ 2147483647 h 472"/>
              <a:gd name="T20" fmla="*/ 2147483647 w 530"/>
              <a:gd name="T21" fmla="*/ 2147483647 h 472"/>
              <a:gd name="T22" fmla="*/ 2147483647 w 530"/>
              <a:gd name="T23" fmla="*/ 2147483647 h 472"/>
              <a:gd name="T24" fmla="*/ 2147483647 w 530"/>
              <a:gd name="T25" fmla="*/ 2147483647 h 472"/>
              <a:gd name="T26" fmla="*/ 2147483647 w 530"/>
              <a:gd name="T27" fmla="*/ 2147483647 h 472"/>
              <a:gd name="T28" fmla="*/ 2147483647 w 530"/>
              <a:gd name="T29" fmla="*/ 2147483647 h 472"/>
              <a:gd name="T30" fmla="*/ 2147483647 w 530"/>
              <a:gd name="T31" fmla="*/ 2147483647 h 472"/>
              <a:gd name="T32" fmla="*/ 2147483647 w 530"/>
              <a:gd name="T33" fmla="*/ 2147483647 h 472"/>
              <a:gd name="T34" fmla="*/ 2147483647 w 530"/>
              <a:gd name="T35" fmla="*/ 2147483647 h 472"/>
              <a:gd name="T36" fmla="*/ 2147483647 w 530"/>
              <a:gd name="T37" fmla="*/ 2147483647 h 472"/>
              <a:gd name="T38" fmla="*/ 2147483647 w 530"/>
              <a:gd name="T39" fmla="*/ 2147483647 h 472"/>
              <a:gd name="T40" fmla="*/ 2147483647 w 530"/>
              <a:gd name="T41" fmla="*/ 2147483647 h 472"/>
              <a:gd name="T42" fmla="*/ 2147483647 w 530"/>
              <a:gd name="T43" fmla="*/ 2147483647 h 472"/>
              <a:gd name="T44" fmla="*/ 2147483647 w 530"/>
              <a:gd name="T45" fmla="*/ 2147483647 h 472"/>
              <a:gd name="T46" fmla="*/ 2147483647 w 530"/>
              <a:gd name="T47" fmla="*/ 2147483647 h 472"/>
              <a:gd name="T48" fmla="*/ 2147483647 w 530"/>
              <a:gd name="T49" fmla="*/ 2147483647 h 472"/>
              <a:gd name="T50" fmla="*/ 0 w 530"/>
              <a:gd name="T51" fmla="*/ 2147483647 h 4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0"/>
              <a:gd name="T79" fmla="*/ 0 h 472"/>
              <a:gd name="T80" fmla="*/ 530 w 530"/>
              <a:gd name="T81" fmla="*/ 472 h 4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0" h="472">
                <a:moveTo>
                  <a:pt x="0" y="16"/>
                </a:moveTo>
                <a:lnTo>
                  <a:pt x="231" y="0"/>
                </a:lnTo>
                <a:lnTo>
                  <a:pt x="280" y="0"/>
                </a:lnTo>
                <a:lnTo>
                  <a:pt x="318" y="14"/>
                </a:lnTo>
                <a:lnTo>
                  <a:pt x="298" y="55"/>
                </a:lnTo>
                <a:lnTo>
                  <a:pt x="365" y="122"/>
                </a:lnTo>
                <a:lnTo>
                  <a:pt x="387" y="178"/>
                </a:lnTo>
                <a:lnTo>
                  <a:pt x="427" y="164"/>
                </a:lnTo>
                <a:lnTo>
                  <a:pt x="426" y="243"/>
                </a:lnTo>
                <a:lnTo>
                  <a:pt x="466" y="267"/>
                </a:lnTo>
                <a:lnTo>
                  <a:pt x="484" y="337"/>
                </a:lnTo>
                <a:lnTo>
                  <a:pt x="513" y="343"/>
                </a:lnTo>
                <a:lnTo>
                  <a:pt x="529" y="371"/>
                </a:lnTo>
                <a:lnTo>
                  <a:pt x="493" y="412"/>
                </a:lnTo>
                <a:lnTo>
                  <a:pt x="482" y="459"/>
                </a:lnTo>
                <a:lnTo>
                  <a:pt x="431" y="471"/>
                </a:lnTo>
                <a:lnTo>
                  <a:pt x="444" y="420"/>
                </a:lnTo>
                <a:lnTo>
                  <a:pt x="246" y="438"/>
                </a:lnTo>
                <a:lnTo>
                  <a:pt x="104" y="457"/>
                </a:lnTo>
                <a:lnTo>
                  <a:pt x="95" y="407"/>
                </a:lnTo>
                <a:lnTo>
                  <a:pt x="85" y="257"/>
                </a:lnTo>
                <a:lnTo>
                  <a:pt x="83" y="175"/>
                </a:lnTo>
                <a:lnTo>
                  <a:pt x="36" y="137"/>
                </a:lnTo>
                <a:lnTo>
                  <a:pt x="53" y="103"/>
                </a:lnTo>
                <a:lnTo>
                  <a:pt x="30" y="84"/>
                </a:lnTo>
                <a:lnTo>
                  <a:pt x="0" y="16"/>
                </a:lnTo>
              </a:path>
            </a:pathLst>
          </a:custGeom>
          <a:no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3" name="Freeform 48"/>
          <p:cNvSpPr>
            <a:spLocks/>
          </p:cNvSpPr>
          <p:nvPr/>
        </p:nvSpPr>
        <p:spPr bwMode="auto">
          <a:xfrm>
            <a:off x="5394325" y="3292475"/>
            <a:ext cx="315913" cy="468313"/>
          </a:xfrm>
          <a:custGeom>
            <a:avLst/>
            <a:gdLst>
              <a:gd name="T0" fmla="*/ 0 w 262"/>
              <a:gd name="T1" fmla="*/ 2147483647 h 462"/>
              <a:gd name="T2" fmla="*/ 2147483647 w 262"/>
              <a:gd name="T3" fmla="*/ 2147483647 h 462"/>
              <a:gd name="T4" fmla="*/ 2147483647 w 262"/>
              <a:gd name="T5" fmla="*/ 2147483647 h 462"/>
              <a:gd name="T6" fmla="*/ 2147483647 w 262"/>
              <a:gd name="T7" fmla="*/ 2147483647 h 462"/>
              <a:gd name="T8" fmla="*/ 2147483647 w 262"/>
              <a:gd name="T9" fmla="*/ 2147483647 h 462"/>
              <a:gd name="T10" fmla="*/ 2147483647 w 262"/>
              <a:gd name="T11" fmla="*/ 0 h 462"/>
              <a:gd name="T12" fmla="*/ 2147483647 w 262"/>
              <a:gd name="T13" fmla="*/ 2147483647 h 462"/>
              <a:gd name="T14" fmla="*/ 2147483647 w 262"/>
              <a:gd name="T15" fmla="*/ 2147483647 h 462"/>
              <a:gd name="T16" fmla="*/ 2147483647 w 262"/>
              <a:gd name="T17" fmla="*/ 2147483647 h 462"/>
              <a:gd name="T18" fmla="*/ 2147483647 w 262"/>
              <a:gd name="T19" fmla="*/ 2147483647 h 462"/>
              <a:gd name="T20" fmla="*/ 2147483647 w 262"/>
              <a:gd name="T21" fmla="*/ 2147483647 h 462"/>
              <a:gd name="T22" fmla="*/ 2147483647 w 262"/>
              <a:gd name="T23" fmla="*/ 2147483647 h 462"/>
              <a:gd name="T24" fmla="*/ 2147483647 w 262"/>
              <a:gd name="T25" fmla="*/ 2147483647 h 462"/>
              <a:gd name="T26" fmla="*/ 2147483647 w 262"/>
              <a:gd name="T27" fmla="*/ 2147483647 h 462"/>
              <a:gd name="T28" fmla="*/ 2147483647 w 262"/>
              <a:gd name="T29" fmla="*/ 2147483647 h 462"/>
              <a:gd name="T30" fmla="*/ 0 w 262"/>
              <a:gd name="T31" fmla="*/ 2147483647 h 4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2"/>
              <a:gd name="T49" fmla="*/ 0 h 462"/>
              <a:gd name="T50" fmla="*/ 262 w 262"/>
              <a:gd name="T51" fmla="*/ 462 h 4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2" h="462">
                <a:moveTo>
                  <a:pt x="0" y="33"/>
                </a:moveTo>
                <a:lnTo>
                  <a:pt x="30" y="50"/>
                </a:lnTo>
                <a:lnTo>
                  <a:pt x="59" y="47"/>
                </a:lnTo>
                <a:lnTo>
                  <a:pt x="70" y="37"/>
                </a:lnTo>
                <a:lnTo>
                  <a:pt x="77" y="9"/>
                </a:lnTo>
                <a:lnTo>
                  <a:pt x="203" y="0"/>
                </a:lnTo>
                <a:lnTo>
                  <a:pt x="261" y="326"/>
                </a:lnTo>
                <a:lnTo>
                  <a:pt x="257" y="322"/>
                </a:lnTo>
                <a:lnTo>
                  <a:pt x="213" y="341"/>
                </a:lnTo>
                <a:lnTo>
                  <a:pt x="183" y="428"/>
                </a:lnTo>
                <a:lnTo>
                  <a:pt x="138" y="416"/>
                </a:lnTo>
                <a:lnTo>
                  <a:pt x="86" y="449"/>
                </a:lnTo>
                <a:lnTo>
                  <a:pt x="17" y="461"/>
                </a:lnTo>
                <a:lnTo>
                  <a:pt x="48" y="375"/>
                </a:lnTo>
                <a:lnTo>
                  <a:pt x="35" y="327"/>
                </a:lnTo>
                <a:lnTo>
                  <a:pt x="0" y="33"/>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4" name="Freeform 49"/>
          <p:cNvSpPr>
            <a:spLocks/>
          </p:cNvSpPr>
          <p:nvPr/>
        </p:nvSpPr>
        <p:spPr bwMode="auto">
          <a:xfrm>
            <a:off x="5637213" y="3198813"/>
            <a:ext cx="403225" cy="420687"/>
          </a:xfrm>
          <a:custGeom>
            <a:avLst/>
            <a:gdLst>
              <a:gd name="T0" fmla="*/ 0 w 334"/>
              <a:gd name="T1" fmla="*/ 2147483647 h 416"/>
              <a:gd name="T2" fmla="*/ 2147483647 w 334"/>
              <a:gd name="T3" fmla="*/ 2147483647 h 416"/>
              <a:gd name="T4" fmla="*/ 2147483647 w 334"/>
              <a:gd name="T5" fmla="*/ 2147483647 h 416"/>
              <a:gd name="T6" fmla="*/ 2147483647 w 334"/>
              <a:gd name="T7" fmla="*/ 2147483647 h 416"/>
              <a:gd name="T8" fmla="*/ 2147483647 w 334"/>
              <a:gd name="T9" fmla="*/ 2147483647 h 416"/>
              <a:gd name="T10" fmla="*/ 2147483647 w 334"/>
              <a:gd name="T11" fmla="*/ 0 h 416"/>
              <a:gd name="T12" fmla="*/ 2147483647 w 334"/>
              <a:gd name="T13" fmla="*/ 2147483647 h 416"/>
              <a:gd name="T14" fmla="*/ 2147483647 w 334"/>
              <a:gd name="T15" fmla="*/ 2147483647 h 416"/>
              <a:gd name="T16" fmla="*/ 2147483647 w 334"/>
              <a:gd name="T17" fmla="*/ 2147483647 h 416"/>
              <a:gd name="T18" fmla="*/ 2147483647 w 334"/>
              <a:gd name="T19" fmla="*/ 2147483647 h 416"/>
              <a:gd name="T20" fmla="*/ 2147483647 w 334"/>
              <a:gd name="T21" fmla="*/ 2147483647 h 416"/>
              <a:gd name="T22" fmla="*/ 2147483647 w 334"/>
              <a:gd name="T23" fmla="*/ 2147483647 h 416"/>
              <a:gd name="T24" fmla="*/ 2147483647 w 334"/>
              <a:gd name="T25" fmla="*/ 2147483647 h 416"/>
              <a:gd name="T26" fmla="*/ 2147483647 w 334"/>
              <a:gd name="T27" fmla="*/ 2147483647 h 416"/>
              <a:gd name="T28" fmla="*/ 2147483647 w 334"/>
              <a:gd name="T29" fmla="*/ 2147483647 h 416"/>
              <a:gd name="T30" fmla="*/ 2147483647 w 334"/>
              <a:gd name="T31" fmla="*/ 2147483647 h 416"/>
              <a:gd name="T32" fmla="*/ 2147483647 w 334"/>
              <a:gd name="T33" fmla="*/ 2147483647 h 416"/>
              <a:gd name="T34" fmla="*/ 2147483647 w 334"/>
              <a:gd name="T35" fmla="*/ 2147483647 h 416"/>
              <a:gd name="T36" fmla="*/ 0 w 334"/>
              <a:gd name="T37" fmla="*/ 2147483647 h 4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4"/>
              <a:gd name="T58" fmla="*/ 0 h 416"/>
              <a:gd name="T59" fmla="*/ 334 w 334"/>
              <a:gd name="T60" fmla="*/ 416 h 4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4" h="416">
                <a:moveTo>
                  <a:pt x="0" y="91"/>
                </a:moveTo>
                <a:lnTo>
                  <a:pt x="150" y="75"/>
                </a:lnTo>
                <a:lnTo>
                  <a:pt x="182" y="81"/>
                </a:lnTo>
                <a:lnTo>
                  <a:pt x="252" y="49"/>
                </a:lnTo>
                <a:lnTo>
                  <a:pt x="268" y="16"/>
                </a:lnTo>
                <a:lnTo>
                  <a:pt x="310" y="0"/>
                </a:lnTo>
                <a:lnTo>
                  <a:pt x="333" y="155"/>
                </a:lnTo>
                <a:lnTo>
                  <a:pt x="316" y="172"/>
                </a:lnTo>
                <a:lnTo>
                  <a:pt x="320" y="282"/>
                </a:lnTo>
                <a:lnTo>
                  <a:pt x="287" y="291"/>
                </a:lnTo>
                <a:lnTo>
                  <a:pt x="268" y="352"/>
                </a:lnTo>
                <a:lnTo>
                  <a:pt x="242" y="345"/>
                </a:lnTo>
                <a:lnTo>
                  <a:pt x="234" y="415"/>
                </a:lnTo>
                <a:lnTo>
                  <a:pt x="196" y="385"/>
                </a:lnTo>
                <a:lnTo>
                  <a:pt x="123" y="404"/>
                </a:lnTo>
                <a:lnTo>
                  <a:pt x="91" y="377"/>
                </a:lnTo>
                <a:lnTo>
                  <a:pt x="49" y="376"/>
                </a:lnTo>
                <a:lnTo>
                  <a:pt x="27" y="258"/>
                </a:lnTo>
                <a:lnTo>
                  <a:pt x="0" y="91"/>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5" name="Freeform 50"/>
          <p:cNvSpPr>
            <a:spLocks/>
          </p:cNvSpPr>
          <p:nvPr/>
        </p:nvSpPr>
        <p:spPr bwMode="auto">
          <a:xfrm>
            <a:off x="5280025" y="3578225"/>
            <a:ext cx="712788" cy="355600"/>
          </a:xfrm>
          <a:custGeom>
            <a:avLst/>
            <a:gdLst>
              <a:gd name="T0" fmla="*/ 0 w 588"/>
              <a:gd name="T1" fmla="*/ 2147483647 h 353"/>
              <a:gd name="T2" fmla="*/ 2147483647 w 588"/>
              <a:gd name="T3" fmla="*/ 2147483647 h 353"/>
              <a:gd name="T4" fmla="*/ 2147483647 w 588"/>
              <a:gd name="T5" fmla="*/ 2147483647 h 353"/>
              <a:gd name="T6" fmla="*/ 2147483647 w 588"/>
              <a:gd name="T7" fmla="*/ 2147483647 h 353"/>
              <a:gd name="T8" fmla="*/ 2147483647 w 588"/>
              <a:gd name="T9" fmla="*/ 2147483647 h 353"/>
              <a:gd name="T10" fmla="*/ 2147483647 w 588"/>
              <a:gd name="T11" fmla="*/ 2147483647 h 353"/>
              <a:gd name="T12" fmla="*/ 2147483647 w 588"/>
              <a:gd name="T13" fmla="*/ 2147483647 h 353"/>
              <a:gd name="T14" fmla="*/ 2147483647 w 588"/>
              <a:gd name="T15" fmla="*/ 2147483647 h 353"/>
              <a:gd name="T16" fmla="*/ 2147483647 w 588"/>
              <a:gd name="T17" fmla="*/ 2147483647 h 353"/>
              <a:gd name="T18" fmla="*/ 2147483647 w 588"/>
              <a:gd name="T19" fmla="*/ 2147483647 h 353"/>
              <a:gd name="T20" fmla="*/ 2147483647 w 588"/>
              <a:gd name="T21" fmla="*/ 2147483647 h 353"/>
              <a:gd name="T22" fmla="*/ 2147483647 w 588"/>
              <a:gd name="T23" fmla="*/ 2147483647 h 353"/>
              <a:gd name="T24" fmla="*/ 2147483647 w 588"/>
              <a:gd name="T25" fmla="*/ 2147483647 h 353"/>
              <a:gd name="T26" fmla="*/ 2147483647 w 588"/>
              <a:gd name="T27" fmla="*/ 2147483647 h 353"/>
              <a:gd name="T28" fmla="*/ 2147483647 w 588"/>
              <a:gd name="T29" fmla="*/ 0 h 353"/>
              <a:gd name="T30" fmla="*/ 2147483647 w 588"/>
              <a:gd name="T31" fmla="*/ 2147483647 h 353"/>
              <a:gd name="T32" fmla="*/ 2147483647 w 588"/>
              <a:gd name="T33" fmla="*/ 2147483647 h 353"/>
              <a:gd name="T34" fmla="*/ 2147483647 w 588"/>
              <a:gd name="T35" fmla="*/ 2147483647 h 353"/>
              <a:gd name="T36" fmla="*/ 2147483647 w 588"/>
              <a:gd name="T37" fmla="*/ 2147483647 h 353"/>
              <a:gd name="T38" fmla="*/ 2147483647 w 588"/>
              <a:gd name="T39" fmla="*/ 2147483647 h 353"/>
              <a:gd name="T40" fmla="*/ 2147483647 w 588"/>
              <a:gd name="T41" fmla="*/ 2147483647 h 353"/>
              <a:gd name="T42" fmla="*/ 2147483647 w 588"/>
              <a:gd name="T43" fmla="*/ 2147483647 h 353"/>
              <a:gd name="T44" fmla="*/ 2147483647 w 588"/>
              <a:gd name="T45" fmla="*/ 2147483647 h 353"/>
              <a:gd name="T46" fmla="*/ 2147483647 w 588"/>
              <a:gd name="T47" fmla="*/ 2147483647 h 353"/>
              <a:gd name="T48" fmla="*/ 2147483647 w 588"/>
              <a:gd name="T49" fmla="*/ 2147483647 h 353"/>
              <a:gd name="T50" fmla="*/ 2147483647 w 588"/>
              <a:gd name="T51" fmla="*/ 2147483647 h 353"/>
              <a:gd name="T52" fmla="*/ 2147483647 w 588"/>
              <a:gd name="T53" fmla="*/ 2147483647 h 353"/>
              <a:gd name="T54" fmla="*/ 2147483647 w 588"/>
              <a:gd name="T55" fmla="*/ 2147483647 h 353"/>
              <a:gd name="T56" fmla="*/ 0 w 588"/>
              <a:gd name="T57" fmla="*/ 2147483647 h 3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8"/>
              <a:gd name="T88" fmla="*/ 0 h 353"/>
              <a:gd name="T89" fmla="*/ 588 w 588"/>
              <a:gd name="T90" fmla="*/ 353 h 3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8" h="353">
                <a:moveTo>
                  <a:pt x="0" y="352"/>
                </a:moveTo>
                <a:lnTo>
                  <a:pt x="141" y="330"/>
                </a:lnTo>
                <a:lnTo>
                  <a:pt x="141" y="314"/>
                </a:lnTo>
                <a:lnTo>
                  <a:pt x="487" y="264"/>
                </a:lnTo>
                <a:lnTo>
                  <a:pt x="493" y="238"/>
                </a:lnTo>
                <a:lnTo>
                  <a:pt x="544" y="217"/>
                </a:lnTo>
                <a:lnTo>
                  <a:pt x="549" y="189"/>
                </a:lnTo>
                <a:lnTo>
                  <a:pt x="571" y="180"/>
                </a:lnTo>
                <a:lnTo>
                  <a:pt x="587" y="138"/>
                </a:lnTo>
                <a:lnTo>
                  <a:pt x="539" y="95"/>
                </a:lnTo>
                <a:lnTo>
                  <a:pt x="530" y="39"/>
                </a:lnTo>
                <a:lnTo>
                  <a:pt x="493" y="11"/>
                </a:lnTo>
                <a:lnTo>
                  <a:pt x="416" y="27"/>
                </a:lnTo>
                <a:lnTo>
                  <a:pt x="380" y="2"/>
                </a:lnTo>
                <a:lnTo>
                  <a:pt x="345" y="0"/>
                </a:lnTo>
                <a:lnTo>
                  <a:pt x="352" y="39"/>
                </a:lnTo>
                <a:lnTo>
                  <a:pt x="304" y="59"/>
                </a:lnTo>
                <a:lnTo>
                  <a:pt x="272" y="147"/>
                </a:lnTo>
                <a:lnTo>
                  <a:pt x="229" y="133"/>
                </a:lnTo>
                <a:lnTo>
                  <a:pt x="177" y="166"/>
                </a:lnTo>
                <a:lnTo>
                  <a:pt x="110" y="178"/>
                </a:lnTo>
                <a:lnTo>
                  <a:pt x="110" y="228"/>
                </a:lnTo>
                <a:lnTo>
                  <a:pt x="80" y="227"/>
                </a:lnTo>
                <a:lnTo>
                  <a:pt x="81" y="269"/>
                </a:lnTo>
                <a:lnTo>
                  <a:pt x="46" y="253"/>
                </a:lnTo>
                <a:lnTo>
                  <a:pt x="26" y="261"/>
                </a:lnTo>
                <a:lnTo>
                  <a:pt x="43" y="289"/>
                </a:lnTo>
                <a:lnTo>
                  <a:pt x="7" y="329"/>
                </a:lnTo>
                <a:lnTo>
                  <a:pt x="0" y="352"/>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6" name="Freeform 51"/>
          <p:cNvSpPr>
            <a:spLocks/>
          </p:cNvSpPr>
          <p:nvPr/>
        </p:nvSpPr>
        <p:spPr bwMode="auto">
          <a:xfrm>
            <a:off x="5235575" y="3808413"/>
            <a:ext cx="819150" cy="269875"/>
          </a:xfrm>
          <a:custGeom>
            <a:avLst/>
            <a:gdLst>
              <a:gd name="T0" fmla="*/ 2147483647 w 676"/>
              <a:gd name="T1" fmla="*/ 2147483647 h 269"/>
              <a:gd name="T2" fmla="*/ 2147483647 w 676"/>
              <a:gd name="T3" fmla="*/ 2147483647 h 269"/>
              <a:gd name="T4" fmla="*/ 2147483647 w 676"/>
              <a:gd name="T5" fmla="*/ 2147483647 h 269"/>
              <a:gd name="T6" fmla="*/ 2147483647 w 676"/>
              <a:gd name="T7" fmla="*/ 2147483647 h 269"/>
              <a:gd name="T8" fmla="*/ 0 w 676"/>
              <a:gd name="T9" fmla="*/ 2147483647 h 269"/>
              <a:gd name="T10" fmla="*/ 2147483647 w 676"/>
              <a:gd name="T11" fmla="*/ 2147483647 h 269"/>
              <a:gd name="T12" fmla="*/ 2147483647 w 676"/>
              <a:gd name="T13" fmla="*/ 2147483647 h 269"/>
              <a:gd name="T14" fmla="*/ 2147483647 w 676"/>
              <a:gd name="T15" fmla="*/ 2147483647 h 269"/>
              <a:gd name="T16" fmla="*/ 2147483647 w 676"/>
              <a:gd name="T17" fmla="*/ 2147483647 h 269"/>
              <a:gd name="T18" fmla="*/ 2147483647 w 676"/>
              <a:gd name="T19" fmla="*/ 2147483647 h 269"/>
              <a:gd name="T20" fmla="*/ 2147483647 w 676"/>
              <a:gd name="T21" fmla="*/ 2147483647 h 269"/>
              <a:gd name="T22" fmla="*/ 2147483647 w 676"/>
              <a:gd name="T23" fmla="*/ 0 h 269"/>
              <a:gd name="T24" fmla="*/ 2147483647 w 676"/>
              <a:gd name="T25" fmla="*/ 2147483647 h 269"/>
              <a:gd name="T26" fmla="*/ 2147483647 w 676"/>
              <a:gd name="T27" fmla="*/ 2147483647 h 269"/>
              <a:gd name="T28" fmla="*/ 2147483647 w 676"/>
              <a:gd name="T29" fmla="*/ 2147483647 h 269"/>
              <a:gd name="T30" fmla="*/ 2147483647 w 676"/>
              <a:gd name="T31" fmla="*/ 2147483647 h 2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6"/>
              <a:gd name="T49" fmla="*/ 0 h 269"/>
              <a:gd name="T50" fmla="*/ 676 w 676"/>
              <a:gd name="T51" fmla="*/ 269 h 2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6" h="269">
                <a:moveTo>
                  <a:pt x="40" y="121"/>
                </a:moveTo>
                <a:lnTo>
                  <a:pt x="40" y="126"/>
                </a:lnTo>
                <a:lnTo>
                  <a:pt x="29" y="151"/>
                </a:lnTo>
                <a:lnTo>
                  <a:pt x="42" y="186"/>
                </a:lnTo>
                <a:lnTo>
                  <a:pt x="0" y="216"/>
                </a:lnTo>
                <a:lnTo>
                  <a:pt x="9" y="268"/>
                </a:lnTo>
                <a:lnTo>
                  <a:pt x="184" y="252"/>
                </a:lnTo>
                <a:lnTo>
                  <a:pt x="395" y="225"/>
                </a:lnTo>
                <a:lnTo>
                  <a:pt x="500" y="205"/>
                </a:lnTo>
                <a:lnTo>
                  <a:pt x="522" y="136"/>
                </a:lnTo>
                <a:lnTo>
                  <a:pt x="559" y="132"/>
                </a:lnTo>
                <a:lnTo>
                  <a:pt x="675" y="0"/>
                </a:lnTo>
                <a:lnTo>
                  <a:pt x="525" y="33"/>
                </a:lnTo>
                <a:lnTo>
                  <a:pt x="175" y="87"/>
                </a:lnTo>
                <a:lnTo>
                  <a:pt x="178" y="102"/>
                </a:lnTo>
                <a:lnTo>
                  <a:pt x="40" y="121"/>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7" name="Freeform 52"/>
          <p:cNvSpPr>
            <a:spLocks/>
          </p:cNvSpPr>
          <p:nvPr/>
        </p:nvSpPr>
        <p:spPr bwMode="auto">
          <a:xfrm>
            <a:off x="5153025" y="4057650"/>
            <a:ext cx="333375" cy="530225"/>
          </a:xfrm>
          <a:custGeom>
            <a:avLst/>
            <a:gdLst>
              <a:gd name="T0" fmla="*/ 2147483647 w 275"/>
              <a:gd name="T1" fmla="*/ 2147483647 h 524"/>
              <a:gd name="T2" fmla="*/ 2147483647 w 275"/>
              <a:gd name="T3" fmla="*/ 2147483647 h 524"/>
              <a:gd name="T4" fmla="*/ 0 w 275"/>
              <a:gd name="T5" fmla="*/ 2147483647 h 524"/>
              <a:gd name="T6" fmla="*/ 2147483647 w 275"/>
              <a:gd name="T7" fmla="*/ 2147483647 h 524"/>
              <a:gd name="T8" fmla="*/ 2147483647 w 275"/>
              <a:gd name="T9" fmla="*/ 2147483647 h 524"/>
              <a:gd name="T10" fmla="*/ 2147483647 w 275"/>
              <a:gd name="T11" fmla="*/ 2147483647 h 524"/>
              <a:gd name="T12" fmla="*/ 2147483647 w 275"/>
              <a:gd name="T13" fmla="*/ 2147483647 h 524"/>
              <a:gd name="T14" fmla="*/ 2147483647 w 275"/>
              <a:gd name="T15" fmla="*/ 2147483647 h 524"/>
              <a:gd name="T16" fmla="*/ 2147483647 w 275"/>
              <a:gd name="T17" fmla="*/ 2147483647 h 524"/>
              <a:gd name="T18" fmla="*/ 2147483647 w 275"/>
              <a:gd name="T19" fmla="*/ 2147483647 h 524"/>
              <a:gd name="T20" fmla="*/ 2147483647 w 275"/>
              <a:gd name="T21" fmla="*/ 2147483647 h 524"/>
              <a:gd name="T22" fmla="*/ 2147483647 w 275"/>
              <a:gd name="T23" fmla="*/ 2147483647 h 524"/>
              <a:gd name="T24" fmla="*/ 2147483647 w 275"/>
              <a:gd name="T25" fmla="*/ 2147483647 h 524"/>
              <a:gd name="T26" fmla="*/ 2147483647 w 275"/>
              <a:gd name="T27" fmla="*/ 0 h 524"/>
              <a:gd name="T28" fmla="*/ 2147483647 w 275"/>
              <a:gd name="T29" fmla="*/ 2147483647 h 5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524"/>
              <a:gd name="T47" fmla="*/ 275 w 275"/>
              <a:gd name="T48" fmla="*/ 524 h 5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524">
                <a:moveTo>
                  <a:pt x="78" y="17"/>
                </a:moveTo>
                <a:lnTo>
                  <a:pt x="36" y="106"/>
                </a:lnTo>
                <a:lnTo>
                  <a:pt x="0" y="164"/>
                </a:lnTo>
                <a:lnTo>
                  <a:pt x="12" y="233"/>
                </a:lnTo>
                <a:lnTo>
                  <a:pt x="55" y="327"/>
                </a:lnTo>
                <a:lnTo>
                  <a:pt x="22" y="421"/>
                </a:lnTo>
                <a:lnTo>
                  <a:pt x="7" y="471"/>
                </a:lnTo>
                <a:lnTo>
                  <a:pt x="169" y="451"/>
                </a:lnTo>
                <a:lnTo>
                  <a:pt x="176" y="515"/>
                </a:lnTo>
                <a:lnTo>
                  <a:pt x="206" y="523"/>
                </a:lnTo>
                <a:lnTo>
                  <a:pt x="215" y="490"/>
                </a:lnTo>
                <a:lnTo>
                  <a:pt x="274" y="481"/>
                </a:lnTo>
                <a:lnTo>
                  <a:pt x="261" y="376"/>
                </a:lnTo>
                <a:lnTo>
                  <a:pt x="258" y="0"/>
                </a:lnTo>
                <a:lnTo>
                  <a:pt x="78" y="17"/>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8" name="Freeform 53"/>
          <p:cNvSpPr>
            <a:spLocks/>
          </p:cNvSpPr>
          <p:nvPr/>
        </p:nvSpPr>
        <p:spPr bwMode="auto">
          <a:xfrm>
            <a:off x="5467350" y="4032250"/>
            <a:ext cx="377825" cy="533400"/>
          </a:xfrm>
          <a:custGeom>
            <a:avLst/>
            <a:gdLst>
              <a:gd name="T0" fmla="*/ 0 w 313"/>
              <a:gd name="T1" fmla="*/ 2147483647 h 527"/>
              <a:gd name="T2" fmla="*/ 2147483647 w 313"/>
              <a:gd name="T3" fmla="*/ 0 h 527"/>
              <a:gd name="T4" fmla="*/ 2147483647 w 313"/>
              <a:gd name="T5" fmla="*/ 2147483647 h 527"/>
              <a:gd name="T6" fmla="*/ 2147483647 w 313"/>
              <a:gd name="T7" fmla="*/ 2147483647 h 527"/>
              <a:gd name="T8" fmla="*/ 2147483647 w 313"/>
              <a:gd name="T9" fmla="*/ 2147483647 h 527"/>
              <a:gd name="T10" fmla="*/ 2147483647 w 313"/>
              <a:gd name="T11" fmla="*/ 2147483647 h 527"/>
              <a:gd name="T12" fmla="*/ 2147483647 w 313"/>
              <a:gd name="T13" fmla="*/ 2147483647 h 527"/>
              <a:gd name="T14" fmla="*/ 2147483647 w 313"/>
              <a:gd name="T15" fmla="*/ 2147483647 h 527"/>
              <a:gd name="T16" fmla="*/ 2147483647 w 313"/>
              <a:gd name="T17" fmla="*/ 2147483647 h 527"/>
              <a:gd name="T18" fmla="*/ 2147483647 w 313"/>
              <a:gd name="T19" fmla="*/ 2147483647 h 527"/>
              <a:gd name="T20" fmla="*/ 2147483647 w 313"/>
              <a:gd name="T21" fmla="*/ 2147483647 h 527"/>
              <a:gd name="T22" fmla="*/ 2147483647 w 313"/>
              <a:gd name="T23" fmla="*/ 2147483647 h 527"/>
              <a:gd name="T24" fmla="*/ 2147483647 w 313"/>
              <a:gd name="T25" fmla="*/ 2147483647 h 527"/>
              <a:gd name="T26" fmla="*/ 2147483647 w 313"/>
              <a:gd name="T27" fmla="*/ 2147483647 h 527"/>
              <a:gd name="T28" fmla="*/ 0 w 313"/>
              <a:gd name="T29" fmla="*/ 2147483647 h 5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3"/>
              <a:gd name="T46" fmla="*/ 0 h 527"/>
              <a:gd name="T47" fmla="*/ 313 w 313"/>
              <a:gd name="T48" fmla="*/ 527 h 5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3" h="527">
                <a:moveTo>
                  <a:pt x="0" y="27"/>
                </a:moveTo>
                <a:lnTo>
                  <a:pt x="203" y="0"/>
                </a:lnTo>
                <a:lnTo>
                  <a:pt x="267" y="243"/>
                </a:lnTo>
                <a:lnTo>
                  <a:pt x="312" y="283"/>
                </a:lnTo>
                <a:lnTo>
                  <a:pt x="276" y="354"/>
                </a:lnTo>
                <a:lnTo>
                  <a:pt x="311" y="421"/>
                </a:lnTo>
                <a:lnTo>
                  <a:pt x="104" y="446"/>
                </a:lnTo>
                <a:lnTo>
                  <a:pt x="112" y="506"/>
                </a:lnTo>
                <a:lnTo>
                  <a:pt x="82" y="526"/>
                </a:lnTo>
                <a:lnTo>
                  <a:pt x="58" y="451"/>
                </a:lnTo>
                <a:lnTo>
                  <a:pt x="43" y="512"/>
                </a:lnTo>
                <a:lnTo>
                  <a:pt x="17" y="506"/>
                </a:lnTo>
                <a:lnTo>
                  <a:pt x="9" y="445"/>
                </a:lnTo>
                <a:lnTo>
                  <a:pt x="1" y="393"/>
                </a:lnTo>
                <a:lnTo>
                  <a:pt x="0" y="27"/>
                </a:lnTo>
              </a:path>
            </a:pathLst>
          </a:custGeom>
          <a:solidFill>
            <a:schemeClr val="bg1"/>
          </a:solid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709" name="Freeform 54"/>
          <p:cNvSpPr>
            <a:spLocks/>
          </p:cNvSpPr>
          <p:nvPr/>
        </p:nvSpPr>
        <p:spPr bwMode="auto">
          <a:xfrm>
            <a:off x="5708650" y="4005263"/>
            <a:ext cx="528638" cy="493712"/>
          </a:xfrm>
          <a:custGeom>
            <a:avLst/>
            <a:gdLst>
              <a:gd name="T0" fmla="*/ 0 w 435"/>
              <a:gd name="T1" fmla="*/ 2147483647 h 488"/>
              <a:gd name="T2" fmla="*/ 2147483647 w 435"/>
              <a:gd name="T3" fmla="*/ 2147483647 h 488"/>
              <a:gd name="T4" fmla="*/ 2147483647 w 435"/>
              <a:gd name="T5" fmla="*/ 2147483647 h 488"/>
              <a:gd name="T6" fmla="*/ 2147483647 w 435"/>
              <a:gd name="T7" fmla="*/ 0 h 488"/>
              <a:gd name="T8" fmla="*/ 2147483647 w 435"/>
              <a:gd name="T9" fmla="*/ 2147483647 h 488"/>
              <a:gd name="T10" fmla="*/ 2147483647 w 435"/>
              <a:gd name="T11" fmla="*/ 2147483647 h 488"/>
              <a:gd name="T12" fmla="*/ 2147483647 w 435"/>
              <a:gd name="T13" fmla="*/ 2147483647 h 488"/>
              <a:gd name="T14" fmla="*/ 2147483647 w 435"/>
              <a:gd name="T15" fmla="*/ 2147483647 h 488"/>
              <a:gd name="T16" fmla="*/ 2147483647 w 435"/>
              <a:gd name="T17" fmla="*/ 2147483647 h 488"/>
              <a:gd name="T18" fmla="*/ 2147483647 w 435"/>
              <a:gd name="T19" fmla="*/ 2147483647 h 488"/>
              <a:gd name="T20" fmla="*/ 2147483647 w 435"/>
              <a:gd name="T21" fmla="*/ 2147483647 h 488"/>
              <a:gd name="T22" fmla="*/ 2147483647 w 435"/>
              <a:gd name="T23" fmla="*/ 2147483647 h 488"/>
              <a:gd name="T24" fmla="*/ 2147483647 w 435"/>
              <a:gd name="T25" fmla="*/ 2147483647 h 488"/>
              <a:gd name="T26" fmla="*/ 2147483647 w 435"/>
              <a:gd name="T27" fmla="*/ 2147483647 h 488"/>
              <a:gd name="T28" fmla="*/ 2147483647 w 435"/>
              <a:gd name="T29" fmla="*/ 2147483647 h 488"/>
              <a:gd name="T30" fmla="*/ 2147483647 w 435"/>
              <a:gd name="T31" fmla="*/ 2147483647 h 488"/>
              <a:gd name="T32" fmla="*/ 2147483647 w 435"/>
              <a:gd name="T33" fmla="*/ 2147483647 h 488"/>
              <a:gd name="T34" fmla="*/ 2147483647 w 435"/>
              <a:gd name="T35" fmla="*/ 2147483647 h 488"/>
              <a:gd name="T36" fmla="*/ 0 w 435"/>
              <a:gd name="T37" fmla="*/ 2147483647 h 4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5"/>
              <a:gd name="T58" fmla="*/ 0 h 488"/>
              <a:gd name="T59" fmla="*/ 435 w 435"/>
              <a:gd name="T60" fmla="*/ 488 h 4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5" h="488">
                <a:moveTo>
                  <a:pt x="0" y="30"/>
                </a:moveTo>
                <a:lnTo>
                  <a:pt x="4" y="30"/>
                </a:lnTo>
                <a:lnTo>
                  <a:pt x="106" y="9"/>
                </a:lnTo>
                <a:lnTo>
                  <a:pt x="195" y="0"/>
                </a:lnTo>
                <a:lnTo>
                  <a:pt x="182" y="25"/>
                </a:lnTo>
                <a:lnTo>
                  <a:pt x="210" y="25"/>
                </a:lnTo>
                <a:lnTo>
                  <a:pt x="365" y="176"/>
                </a:lnTo>
                <a:lnTo>
                  <a:pt x="425" y="273"/>
                </a:lnTo>
                <a:lnTo>
                  <a:pt x="434" y="339"/>
                </a:lnTo>
                <a:lnTo>
                  <a:pt x="414" y="355"/>
                </a:lnTo>
                <a:lnTo>
                  <a:pt x="425" y="421"/>
                </a:lnTo>
                <a:lnTo>
                  <a:pt x="382" y="424"/>
                </a:lnTo>
                <a:lnTo>
                  <a:pt x="382" y="479"/>
                </a:lnTo>
                <a:lnTo>
                  <a:pt x="347" y="451"/>
                </a:lnTo>
                <a:lnTo>
                  <a:pt x="124" y="487"/>
                </a:lnTo>
                <a:lnTo>
                  <a:pt x="74" y="383"/>
                </a:lnTo>
                <a:lnTo>
                  <a:pt x="110" y="311"/>
                </a:lnTo>
                <a:lnTo>
                  <a:pt x="62" y="275"/>
                </a:lnTo>
                <a:lnTo>
                  <a:pt x="0" y="3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0" name="Freeform 55"/>
          <p:cNvSpPr>
            <a:spLocks/>
          </p:cNvSpPr>
          <p:nvPr/>
        </p:nvSpPr>
        <p:spPr bwMode="auto">
          <a:xfrm>
            <a:off x="5934075" y="3937000"/>
            <a:ext cx="479425" cy="344488"/>
          </a:xfrm>
          <a:custGeom>
            <a:avLst/>
            <a:gdLst>
              <a:gd name="T0" fmla="*/ 2147483647 w 396"/>
              <a:gd name="T1" fmla="*/ 2147483647 h 340"/>
              <a:gd name="T2" fmla="*/ 2147483647 w 396"/>
              <a:gd name="T3" fmla="*/ 2147483647 h 340"/>
              <a:gd name="T4" fmla="*/ 2147483647 w 396"/>
              <a:gd name="T5" fmla="*/ 0 h 340"/>
              <a:gd name="T6" fmla="*/ 2147483647 w 396"/>
              <a:gd name="T7" fmla="*/ 2147483647 h 340"/>
              <a:gd name="T8" fmla="*/ 2147483647 w 396"/>
              <a:gd name="T9" fmla="*/ 2147483647 h 340"/>
              <a:gd name="T10" fmla="*/ 2147483647 w 396"/>
              <a:gd name="T11" fmla="*/ 2147483647 h 340"/>
              <a:gd name="T12" fmla="*/ 2147483647 w 396"/>
              <a:gd name="T13" fmla="*/ 2147483647 h 340"/>
              <a:gd name="T14" fmla="*/ 2147483647 w 396"/>
              <a:gd name="T15" fmla="*/ 2147483647 h 340"/>
              <a:gd name="T16" fmla="*/ 2147483647 w 396"/>
              <a:gd name="T17" fmla="*/ 2147483647 h 340"/>
              <a:gd name="T18" fmla="*/ 2147483647 w 396"/>
              <a:gd name="T19" fmla="*/ 2147483647 h 340"/>
              <a:gd name="T20" fmla="*/ 2147483647 w 396"/>
              <a:gd name="T21" fmla="*/ 2147483647 h 340"/>
              <a:gd name="T22" fmla="*/ 2147483647 w 396"/>
              <a:gd name="T23" fmla="*/ 2147483647 h 340"/>
              <a:gd name="T24" fmla="*/ 2147483647 w 396"/>
              <a:gd name="T25" fmla="*/ 2147483647 h 340"/>
              <a:gd name="T26" fmla="*/ 2147483647 w 396"/>
              <a:gd name="T27" fmla="*/ 2147483647 h 340"/>
              <a:gd name="T28" fmla="*/ 0 w 396"/>
              <a:gd name="T29" fmla="*/ 2147483647 h 340"/>
              <a:gd name="T30" fmla="*/ 2147483647 w 396"/>
              <a:gd name="T31" fmla="*/ 2147483647 h 3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6"/>
              <a:gd name="T49" fmla="*/ 0 h 340"/>
              <a:gd name="T50" fmla="*/ 396 w 396"/>
              <a:gd name="T51" fmla="*/ 340 h 3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6" h="340">
                <a:moveTo>
                  <a:pt x="14" y="61"/>
                </a:moveTo>
                <a:lnTo>
                  <a:pt x="46" y="28"/>
                </a:lnTo>
                <a:lnTo>
                  <a:pt x="164" y="0"/>
                </a:lnTo>
                <a:lnTo>
                  <a:pt x="200" y="19"/>
                </a:lnTo>
                <a:lnTo>
                  <a:pt x="277" y="5"/>
                </a:lnTo>
                <a:lnTo>
                  <a:pt x="339" y="53"/>
                </a:lnTo>
                <a:lnTo>
                  <a:pt x="395" y="91"/>
                </a:lnTo>
                <a:lnTo>
                  <a:pt x="363" y="192"/>
                </a:lnTo>
                <a:lnTo>
                  <a:pt x="316" y="244"/>
                </a:lnTo>
                <a:lnTo>
                  <a:pt x="264" y="259"/>
                </a:lnTo>
                <a:lnTo>
                  <a:pt x="274" y="300"/>
                </a:lnTo>
                <a:lnTo>
                  <a:pt x="242" y="339"/>
                </a:lnTo>
                <a:lnTo>
                  <a:pt x="182" y="244"/>
                </a:lnTo>
                <a:lnTo>
                  <a:pt x="26" y="91"/>
                </a:lnTo>
                <a:lnTo>
                  <a:pt x="0" y="91"/>
                </a:lnTo>
                <a:lnTo>
                  <a:pt x="14" y="61"/>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1" name="Freeform 56"/>
          <p:cNvSpPr>
            <a:spLocks/>
          </p:cNvSpPr>
          <p:nvPr/>
        </p:nvSpPr>
        <p:spPr bwMode="auto">
          <a:xfrm>
            <a:off x="5592763" y="4429125"/>
            <a:ext cx="898525" cy="549275"/>
          </a:xfrm>
          <a:custGeom>
            <a:avLst/>
            <a:gdLst>
              <a:gd name="T0" fmla="*/ 0 w 740"/>
              <a:gd name="T1" fmla="*/ 2147483647 h 545"/>
              <a:gd name="T2" fmla="*/ 2147483647 w 740"/>
              <a:gd name="T3" fmla="*/ 2147483647 h 545"/>
              <a:gd name="T4" fmla="*/ 2147483647 w 740"/>
              <a:gd name="T5" fmla="*/ 2147483647 h 545"/>
              <a:gd name="T6" fmla="*/ 2147483647 w 740"/>
              <a:gd name="T7" fmla="*/ 2147483647 h 545"/>
              <a:gd name="T8" fmla="*/ 2147483647 w 740"/>
              <a:gd name="T9" fmla="*/ 2147483647 h 545"/>
              <a:gd name="T10" fmla="*/ 2147483647 w 740"/>
              <a:gd name="T11" fmla="*/ 2147483647 h 545"/>
              <a:gd name="T12" fmla="*/ 2147483647 w 740"/>
              <a:gd name="T13" fmla="*/ 0 h 545"/>
              <a:gd name="T14" fmla="*/ 2147483647 w 740"/>
              <a:gd name="T15" fmla="*/ 2147483647 h 545"/>
              <a:gd name="T16" fmla="*/ 2147483647 w 740"/>
              <a:gd name="T17" fmla="*/ 2147483647 h 545"/>
              <a:gd name="T18" fmla="*/ 2147483647 w 740"/>
              <a:gd name="T19" fmla="*/ 2147483647 h 545"/>
              <a:gd name="T20" fmla="*/ 2147483647 w 740"/>
              <a:gd name="T21" fmla="*/ 2147483647 h 545"/>
              <a:gd name="T22" fmla="*/ 2147483647 w 740"/>
              <a:gd name="T23" fmla="*/ 2147483647 h 545"/>
              <a:gd name="T24" fmla="*/ 2147483647 w 740"/>
              <a:gd name="T25" fmla="*/ 2147483647 h 545"/>
              <a:gd name="T26" fmla="*/ 2147483647 w 740"/>
              <a:gd name="T27" fmla="*/ 2147483647 h 545"/>
              <a:gd name="T28" fmla="*/ 2147483647 w 740"/>
              <a:gd name="T29" fmla="*/ 2147483647 h 545"/>
              <a:gd name="T30" fmla="*/ 2147483647 w 740"/>
              <a:gd name="T31" fmla="*/ 2147483647 h 545"/>
              <a:gd name="T32" fmla="*/ 2147483647 w 740"/>
              <a:gd name="T33" fmla="*/ 2147483647 h 545"/>
              <a:gd name="T34" fmla="*/ 2147483647 w 740"/>
              <a:gd name="T35" fmla="*/ 2147483647 h 545"/>
              <a:gd name="T36" fmla="*/ 2147483647 w 740"/>
              <a:gd name="T37" fmla="*/ 2147483647 h 545"/>
              <a:gd name="T38" fmla="*/ 2147483647 w 740"/>
              <a:gd name="T39" fmla="*/ 2147483647 h 545"/>
              <a:gd name="T40" fmla="*/ 2147483647 w 740"/>
              <a:gd name="T41" fmla="*/ 2147483647 h 545"/>
              <a:gd name="T42" fmla="*/ 2147483647 w 740"/>
              <a:gd name="T43" fmla="*/ 2147483647 h 545"/>
              <a:gd name="T44" fmla="*/ 2147483647 w 740"/>
              <a:gd name="T45" fmla="*/ 2147483647 h 545"/>
              <a:gd name="T46" fmla="*/ 2147483647 w 740"/>
              <a:gd name="T47" fmla="*/ 2147483647 h 545"/>
              <a:gd name="T48" fmla="*/ 2147483647 w 740"/>
              <a:gd name="T49" fmla="*/ 2147483647 h 545"/>
              <a:gd name="T50" fmla="*/ 2147483647 w 740"/>
              <a:gd name="T51" fmla="*/ 2147483647 h 545"/>
              <a:gd name="T52" fmla="*/ 2147483647 w 740"/>
              <a:gd name="T53" fmla="*/ 2147483647 h 545"/>
              <a:gd name="T54" fmla="*/ 2147483647 w 740"/>
              <a:gd name="T55" fmla="*/ 2147483647 h 545"/>
              <a:gd name="T56" fmla="*/ 2147483647 w 740"/>
              <a:gd name="T57" fmla="*/ 2147483647 h 545"/>
              <a:gd name="T58" fmla="*/ 2147483647 w 740"/>
              <a:gd name="T59" fmla="*/ 2147483647 h 545"/>
              <a:gd name="T60" fmla="*/ 2147483647 w 740"/>
              <a:gd name="T61" fmla="*/ 2147483647 h 545"/>
              <a:gd name="T62" fmla="*/ 2147483647 w 740"/>
              <a:gd name="T63" fmla="*/ 2147483647 h 545"/>
              <a:gd name="T64" fmla="*/ 2147483647 w 740"/>
              <a:gd name="T65" fmla="*/ 2147483647 h 545"/>
              <a:gd name="T66" fmla="*/ 2147483647 w 740"/>
              <a:gd name="T67" fmla="*/ 2147483647 h 545"/>
              <a:gd name="T68" fmla="*/ 2147483647 w 740"/>
              <a:gd name="T69" fmla="*/ 2147483647 h 545"/>
              <a:gd name="T70" fmla="*/ 2147483647 w 740"/>
              <a:gd name="T71" fmla="*/ 2147483647 h 545"/>
              <a:gd name="T72" fmla="*/ 2147483647 w 740"/>
              <a:gd name="T73" fmla="*/ 2147483647 h 545"/>
              <a:gd name="T74" fmla="*/ 2147483647 w 740"/>
              <a:gd name="T75" fmla="*/ 2147483647 h 545"/>
              <a:gd name="T76" fmla="*/ 2147483647 w 740"/>
              <a:gd name="T77" fmla="*/ 2147483647 h 545"/>
              <a:gd name="T78" fmla="*/ 0 w 740"/>
              <a:gd name="T79" fmla="*/ 2147483647 h 5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0"/>
              <a:gd name="T121" fmla="*/ 0 h 545"/>
              <a:gd name="T122" fmla="*/ 740 w 740"/>
              <a:gd name="T123" fmla="*/ 545 h 5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0" h="545">
                <a:moveTo>
                  <a:pt x="0" y="52"/>
                </a:moveTo>
                <a:lnTo>
                  <a:pt x="203" y="30"/>
                </a:lnTo>
                <a:lnTo>
                  <a:pt x="225" y="66"/>
                </a:lnTo>
                <a:lnTo>
                  <a:pt x="442" y="30"/>
                </a:lnTo>
                <a:lnTo>
                  <a:pt x="480" y="60"/>
                </a:lnTo>
                <a:lnTo>
                  <a:pt x="480" y="5"/>
                </a:lnTo>
                <a:lnTo>
                  <a:pt x="477" y="0"/>
                </a:lnTo>
                <a:lnTo>
                  <a:pt x="520" y="3"/>
                </a:lnTo>
                <a:lnTo>
                  <a:pt x="566" y="86"/>
                </a:lnTo>
                <a:lnTo>
                  <a:pt x="640" y="201"/>
                </a:lnTo>
                <a:lnTo>
                  <a:pt x="676" y="299"/>
                </a:lnTo>
                <a:lnTo>
                  <a:pt x="730" y="368"/>
                </a:lnTo>
                <a:lnTo>
                  <a:pt x="739" y="469"/>
                </a:lnTo>
                <a:lnTo>
                  <a:pt x="722" y="528"/>
                </a:lnTo>
                <a:lnTo>
                  <a:pt x="644" y="544"/>
                </a:lnTo>
                <a:lnTo>
                  <a:pt x="631" y="519"/>
                </a:lnTo>
                <a:lnTo>
                  <a:pt x="576" y="483"/>
                </a:lnTo>
                <a:lnTo>
                  <a:pt x="559" y="445"/>
                </a:lnTo>
                <a:lnTo>
                  <a:pt x="545" y="431"/>
                </a:lnTo>
                <a:lnTo>
                  <a:pt x="536" y="397"/>
                </a:lnTo>
                <a:lnTo>
                  <a:pt x="523" y="406"/>
                </a:lnTo>
                <a:lnTo>
                  <a:pt x="480" y="361"/>
                </a:lnTo>
                <a:lnTo>
                  <a:pt x="490" y="318"/>
                </a:lnTo>
                <a:lnTo>
                  <a:pt x="480" y="295"/>
                </a:lnTo>
                <a:lnTo>
                  <a:pt x="467" y="303"/>
                </a:lnTo>
                <a:lnTo>
                  <a:pt x="468" y="328"/>
                </a:lnTo>
                <a:lnTo>
                  <a:pt x="454" y="295"/>
                </a:lnTo>
                <a:lnTo>
                  <a:pt x="455" y="218"/>
                </a:lnTo>
                <a:lnTo>
                  <a:pt x="428" y="172"/>
                </a:lnTo>
                <a:lnTo>
                  <a:pt x="359" y="135"/>
                </a:lnTo>
                <a:lnTo>
                  <a:pt x="324" y="92"/>
                </a:lnTo>
                <a:lnTo>
                  <a:pt x="285" y="88"/>
                </a:lnTo>
                <a:lnTo>
                  <a:pt x="269" y="114"/>
                </a:lnTo>
                <a:lnTo>
                  <a:pt x="212" y="133"/>
                </a:lnTo>
                <a:lnTo>
                  <a:pt x="179" y="114"/>
                </a:lnTo>
                <a:lnTo>
                  <a:pt x="161" y="86"/>
                </a:lnTo>
                <a:lnTo>
                  <a:pt x="53" y="111"/>
                </a:lnTo>
                <a:lnTo>
                  <a:pt x="30" y="91"/>
                </a:lnTo>
                <a:lnTo>
                  <a:pt x="6" y="113"/>
                </a:lnTo>
                <a:lnTo>
                  <a:pt x="0" y="52"/>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2" name="Freeform 57"/>
          <p:cNvSpPr>
            <a:spLocks/>
          </p:cNvSpPr>
          <p:nvPr/>
        </p:nvSpPr>
        <p:spPr bwMode="auto">
          <a:xfrm>
            <a:off x="5838825" y="3703638"/>
            <a:ext cx="827088" cy="328612"/>
          </a:xfrm>
          <a:custGeom>
            <a:avLst/>
            <a:gdLst>
              <a:gd name="T0" fmla="*/ 2147483647 w 681"/>
              <a:gd name="T1" fmla="*/ 2147483647 h 325"/>
              <a:gd name="T2" fmla="*/ 0 w 681"/>
              <a:gd name="T3" fmla="*/ 2147483647 h 325"/>
              <a:gd name="T4" fmla="*/ 2147483647 w 681"/>
              <a:gd name="T5" fmla="*/ 2147483647 h 325"/>
              <a:gd name="T6" fmla="*/ 2147483647 w 681"/>
              <a:gd name="T7" fmla="*/ 2147483647 h 325"/>
              <a:gd name="T8" fmla="*/ 2147483647 w 681"/>
              <a:gd name="T9" fmla="*/ 2147483647 h 325"/>
              <a:gd name="T10" fmla="*/ 2147483647 w 681"/>
              <a:gd name="T11" fmla="*/ 2147483647 h 325"/>
              <a:gd name="T12" fmla="*/ 2147483647 w 681"/>
              <a:gd name="T13" fmla="*/ 2147483647 h 325"/>
              <a:gd name="T14" fmla="*/ 2147483647 w 681"/>
              <a:gd name="T15" fmla="*/ 2147483647 h 325"/>
              <a:gd name="T16" fmla="*/ 2147483647 w 681"/>
              <a:gd name="T17" fmla="*/ 2147483647 h 325"/>
              <a:gd name="T18" fmla="*/ 2147483647 w 681"/>
              <a:gd name="T19" fmla="*/ 2147483647 h 325"/>
              <a:gd name="T20" fmla="*/ 2147483647 w 681"/>
              <a:gd name="T21" fmla="*/ 2147483647 h 325"/>
              <a:gd name="T22" fmla="*/ 2147483647 w 681"/>
              <a:gd name="T23" fmla="*/ 2147483647 h 325"/>
              <a:gd name="T24" fmla="*/ 2147483647 w 681"/>
              <a:gd name="T25" fmla="*/ 2147483647 h 325"/>
              <a:gd name="T26" fmla="*/ 2147483647 w 681"/>
              <a:gd name="T27" fmla="*/ 2147483647 h 325"/>
              <a:gd name="T28" fmla="*/ 2147483647 w 681"/>
              <a:gd name="T29" fmla="*/ 2147483647 h 325"/>
              <a:gd name="T30" fmla="*/ 2147483647 w 681"/>
              <a:gd name="T31" fmla="*/ 2147483647 h 325"/>
              <a:gd name="T32" fmla="*/ 2147483647 w 681"/>
              <a:gd name="T33" fmla="*/ 2147483647 h 325"/>
              <a:gd name="T34" fmla="*/ 2147483647 w 681"/>
              <a:gd name="T35" fmla="*/ 2147483647 h 325"/>
              <a:gd name="T36" fmla="*/ 2147483647 w 681"/>
              <a:gd name="T37" fmla="*/ 2147483647 h 325"/>
              <a:gd name="T38" fmla="*/ 2147483647 w 681"/>
              <a:gd name="T39" fmla="*/ 2147483647 h 325"/>
              <a:gd name="T40" fmla="*/ 2147483647 w 681"/>
              <a:gd name="T41" fmla="*/ 2147483647 h 325"/>
              <a:gd name="T42" fmla="*/ 2147483647 w 681"/>
              <a:gd name="T43" fmla="*/ 2147483647 h 325"/>
              <a:gd name="T44" fmla="*/ 2147483647 w 681"/>
              <a:gd name="T45" fmla="*/ 2147483647 h 325"/>
              <a:gd name="T46" fmla="*/ 2147483647 w 681"/>
              <a:gd name="T47" fmla="*/ 2147483647 h 325"/>
              <a:gd name="T48" fmla="*/ 2147483647 w 681"/>
              <a:gd name="T49" fmla="*/ 2147483647 h 325"/>
              <a:gd name="T50" fmla="*/ 2147483647 w 681"/>
              <a:gd name="T51" fmla="*/ 2147483647 h 325"/>
              <a:gd name="T52" fmla="*/ 2147483647 w 681"/>
              <a:gd name="T53" fmla="*/ 2147483647 h 325"/>
              <a:gd name="T54" fmla="*/ 2147483647 w 681"/>
              <a:gd name="T55" fmla="*/ 2147483647 h 325"/>
              <a:gd name="T56" fmla="*/ 2147483647 w 681"/>
              <a:gd name="T57" fmla="*/ 2147483647 h 325"/>
              <a:gd name="T58" fmla="*/ 2147483647 w 681"/>
              <a:gd name="T59" fmla="*/ 0 h 325"/>
              <a:gd name="T60" fmla="*/ 2147483647 w 681"/>
              <a:gd name="T61" fmla="*/ 2147483647 h 325"/>
              <a:gd name="T62" fmla="*/ 2147483647 w 681"/>
              <a:gd name="T63" fmla="*/ 2147483647 h 325"/>
              <a:gd name="T64" fmla="*/ 2147483647 w 681"/>
              <a:gd name="T65" fmla="*/ 2147483647 h 325"/>
              <a:gd name="T66" fmla="*/ 2147483647 w 681"/>
              <a:gd name="T67" fmla="*/ 2147483647 h 3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1"/>
              <a:gd name="T103" fmla="*/ 0 h 325"/>
              <a:gd name="T104" fmla="*/ 681 w 681"/>
              <a:gd name="T105" fmla="*/ 325 h 3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1" h="325">
                <a:moveTo>
                  <a:pt x="23" y="239"/>
                </a:moveTo>
                <a:lnTo>
                  <a:pt x="0" y="308"/>
                </a:lnTo>
                <a:lnTo>
                  <a:pt x="88" y="299"/>
                </a:lnTo>
                <a:lnTo>
                  <a:pt x="123" y="267"/>
                </a:lnTo>
                <a:lnTo>
                  <a:pt x="243" y="233"/>
                </a:lnTo>
                <a:lnTo>
                  <a:pt x="276" y="252"/>
                </a:lnTo>
                <a:lnTo>
                  <a:pt x="355" y="239"/>
                </a:lnTo>
                <a:lnTo>
                  <a:pt x="355" y="244"/>
                </a:lnTo>
                <a:lnTo>
                  <a:pt x="474" y="324"/>
                </a:lnTo>
                <a:lnTo>
                  <a:pt x="543" y="300"/>
                </a:lnTo>
                <a:lnTo>
                  <a:pt x="580" y="211"/>
                </a:lnTo>
                <a:lnTo>
                  <a:pt x="648" y="186"/>
                </a:lnTo>
                <a:lnTo>
                  <a:pt x="680" y="121"/>
                </a:lnTo>
                <a:lnTo>
                  <a:pt x="679" y="41"/>
                </a:lnTo>
                <a:lnTo>
                  <a:pt x="670" y="107"/>
                </a:lnTo>
                <a:lnTo>
                  <a:pt x="632" y="162"/>
                </a:lnTo>
                <a:lnTo>
                  <a:pt x="618" y="157"/>
                </a:lnTo>
                <a:lnTo>
                  <a:pt x="567" y="173"/>
                </a:lnTo>
                <a:lnTo>
                  <a:pt x="567" y="154"/>
                </a:lnTo>
                <a:lnTo>
                  <a:pt x="618" y="137"/>
                </a:lnTo>
                <a:lnTo>
                  <a:pt x="572" y="131"/>
                </a:lnTo>
                <a:lnTo>
                  <a:pt x="624" y="113"/>
                </a:lnTo>
                <a:lnTo>
                  <a:pt x="644" y="123"/>
                </a:lnTo>
                <a:lnTo>
                  <a:pt x="654" y="60"/>
                </a:lnTo>
                <a:lnTo>
                  <a:pt x="641" y="46"/>
                </a:lnTo>
                <a:lnTo>
                  <a:pt x="579" y="71"/>
                </a:lnTo>
                <a:lnTo>
                  <a:pt x="580" y="33"/>
                </a:lnTo>
                <a:lnTo>
                  <a:pt x="606" y="42"/>
                </a:lnTo>
                <a:lnTo>
                  <a:pt x="641" y="14"/>
                </a:lnTo>
                <a:lnTo>
                  <a:pt x="622" y="0"/>
                </a:lnTo>
                <a:lnTo>
                  <a:pt x="420" y="50"/>
                </a:lnTo>
                <a:lnTo>
                  <a:pt x="170" y="105"/>
                </a:lnTo>
                <a:lnTo>
                  <a:pt x="56" y="237"/>
                </a:lnTo>
                <a:lnTo>
                  <a:pt x="23" y="239"/>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3" name="Freeform 58"/>
          <p:cNvSpPr>
            <a:spLocks/>
          </p:cNvSpPr>
          <p:nvPr/>
        </p:nvSpPr>
        <p:spPr bwMode="auto">
          <a:xfrm>
            <a:off x="5870575" y="3432175"/>
            <a:ext cx="723900" cy="407988"/>
          </a:xfrm>
          <a:custGeom>
            <a:avLst/>
            <a:gdLst>
              <a:gd name="T0" fmla="*/ 2147483647 w 595"/>
              <a:gd name="T1" fmla="*/ 2147483647 h 404"/>
              <a:gd name="T2" fmla="*/ 2147483647 w 595"/>
              <a:gd name="T3" fmla="*/ 2147483647 h 404"/>
              <a:gd name="T4" fmla="*/ 2147483647 w 595"/>
              <a:gd name="T5" fmla="*/ 2147483647 h 404"/>
              <a:gd name="T6" fmla="*/ 2147483647 w 595"/>
              <a:gd name="T7" fmla="*/ 2147483647 h 404"/>
              <a:gd name="T8" fmla="*/ 2147483647 w 595"/>
              <a:gd name="T9" fmla="*/ 2147483647 h 404"/>
              <a:gd name="T10" fmla="*/ 0 w 595"/>
              <a:gd name="T11" fmla="*/ 2147483647 h 404"/>
              <a:gd name="T12" fmla="*/ 2147483647 w 595"/>
              <a:gd name="T13" fmla="*/ 2147483647 h 404"/>
              <a:gd name="T14" fmla="*/ 2147483647 w 595"/>
              <a:gd name="T15" fmla="*/ 2147483647 h 404"/>
              <a:gd name="T16" fmla="*/ 2147483647 w 595"/>
              <a:gd name="T17" fmla="*/ 2147483647 h 404"/>
              <a:gd name="T18" fmla="*/ 2147483647 w 595"/>
              <a:gd name="T19" fmla="*/ 2147483647 h 404"/>
              <a:gd name="T20" fmla="*/ 2147483647 w 595"/>
              <a:gd name="T21" fmla="*/ 2147483647 h 404"/>
              <a:gd name="T22" fmla="*/ 2147483647 w 595"/>
              <a:gd name="T23" fmla="*/ 2147483647 h 404"/>
              <a:gd name="T24" fmla="*/ 2147483647 w 595"/>
              <a:gd name="T25" fmla="*/ 2147483647 h 404"/>
              <a:gd name="T26" fmla="*/ 2147483647 w 595"/>
              <a:gd name="T27" fmla="*/ 2147483647 h 404"/>
              <a:gd name="T28" fmla="*/ 2147483647 w 595"/>
              <a:gd name="T29" fmla="*/ 2147483647 h 404"/>
              <a:gd name="T30" fmla="*/ 2147483647 w 595"/>
              <a:gd name="T31" fmla="*/ 2147483647 h 404"/>
              <a:gd name="T32" fmla="*/ 2147483647 w 595"/>
              <a:gd name="T33" fmla="*/ 2147483647 h 404"/>
              <a:gd name="T34" fmla="*/ 2147483647 w 595"/>
              <a:gd name="T35" fmla="*/ 0 h 404"/>
              <a:gd name="T36" fmla="*/ 2147483647 w 595"/>
              <a:gd name="T37" fmla="*/ 2147483647 h 404"/>
              <a:gd name="T38" fmla="*/ 2147483647 w 595"/>
              <a:gd name="T39" fmla="*/ 2147483647 h 404"/>
              <a:gd name="T40" fmla="*/ 2147483647 w 595"/>
              <a:gd name="T41" fmla="*/ 2147483647 h 404"/>
              <a:gd name="T42" fmla="*/ 2147483647 w 595"/>
              <a:gd name="T43" fmla="*/ 2147483647 h 404"/>
              <a:gd name="T44" fmla="*/ 2147483647 w 595"/>
              <a:gd name="T45" fmla="*/ 2147483647 h 404"/>
              <a:gd name="T46" fmla="*/ 2147483647 w 595"/>
              <a:gd name="T47" fmla="*/ 2147483647 h 404"/>
              <a:gd name="T48" fmla="*/ 2147483647 w 595"/>
              <a:gd name="T49" fmla="*/ 2147483647 h 4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5"/>
              <a:gd name="T76" fmla="*/ 0 h 404"/>
              <a:gd name="T77" fmla="*/ 595 w 595"/>
              <a:gd name="T78" fmla="*/ 404 h 4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5" h="404">
                <a:moveTo>
                  <a:pt x="98" y="282"/>
                </a:moveTo>
                <a:lnTo>
                  <a:pt x="81" y="323"/>
                </a:lnTo>
                <a:lnTo>
                  <a:pt x="56" y="334"/>
                </a:lnTo>
                <a:lnTo>
                  <a:pt x="55" y="361"/>
                </a:lnTo>
                <a:lnTo>
                  <a:pt x="3" y="381"/>
                </a:lnTo>
                <a:lnTo>
                  <a:pt x="0" y="403"/>
                </a:lnTo>
                <a:lnTo>
                  <a:pt x="141" y="376"/>
                </a:lnTo>
                <a:lnTo>
                  <a:pt x="398" y="318"/>
                </a:lnTo>
                <a:lnTo>
                  <a:pt x="594" y="267"/>
                </a:lnTo>
                <a:lnTo>
                  <a:pt x="594" y="226"/>
                </a:lnTo>
                <a:lnTo>
                  <a:pt x="572" y="213"/>
                </a:lnTo>
                <a:lnTo>
                  <a:pt x="555" y="234"/>
                </a:lnTo>
                <a:lnTo>
                  <a:pt x="545" y="179"/>
                </a:lnTo>
                <a:lnTo>
                  <a:pt x="555" y="130"/>
                </a:lnTo>
                <a:lnTo>
                  <a:pt x="483" y="94"/>
                </a:lnTo>
                <a:lnTo>
                  <a:pt x="433" y="103"/>
                </a:lnTo>
                <a:lnTo>
                  <a:pt x="431" y="28"/>
                </a:lnTo>
                <a:lnTo>
                  <a:pt x="379" y="0"/>
                </a:lnTo>
                <a:lnTo>
                  <a:pt x="340" y="17"/>
                </a:lnTo>
                <a:lnTo>
                  <a:pt x="314" y="88"/>
                </a:lnTo>
                <a:lnTo>
                  <a:pt x="268" y="116"/>
                </a:lnTo>
                <a:lnTo>
                  <a:pt x="249" y="227"/>
                </a:lnTo>
                <a:lnTo>
                  <a:pt x="174" y="282"/>
                </a:lnTo>
                <a:lnTo>
                  <a:pt x="114" y="304"/>
                </a:lnTo>
                <a:lnTo>
                  <a:pt x="98" y="282"/>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4" name="Freeform 59"/>
          <p:cNvSpPr>
            <a:spLocks/>
          </p:cNvSpPr>
          <p:nvPr/>
        </p:nvSpPr>
        <p:spPr bwMode="auto">
          <a:xfrm>
            <a:off x="5919788" y="3354388"/>
            <a:ext cx="411162" cy="387350"/>
          </a:xfrm>
          <a:custGeom>
            <a:avLst/>
            <a:gdLst>
              <a:gd name="T0" fmla="*/ 2147483647 w 340"/>
              <a:gd name="T1" fmla="*/ 2147483647 h 385"/>
              <a:gd name="T2" fmla="*/ 2147483647 w 340"/>
              <a:gd name="T3" fmla="*/ 2147483647 h 385"/>
              <a:gd name="T4" fmla="*/ 0 w 340"/>
              <a:gd name="T5" fmla="*/ 2147483647 h 385"/>
              <a:gd name="T6" fmla="*/ 2147483647 w 340"/>
              <a:gd name="T7" fmla="*/ 2147483647 h 385"/>
              <a:gd name="T8" fmla="*/ 2147483647 w 340"/>
              <a:gd name="T9" fmla="*/ 2147483647 h 385"/>
              <a:gd name="T10" fmla="*/ 2147483647 w 340"/>
              <a:gd name="T11" fmla="*/ 2147483647 h 385"/>
              <a:gd name="T12" fmla="*/ 2147483647 w 340"/>
              <a:gd name="T13" fmla="*/ 2147483647 h 385"/>
              <a:gd name="T14" fmla="*/ 2147483647 w 340"/>
              <a:gd name="T15" fmla="*/ 2147483647 h 385"/>
              <a:gd name="T16" fmla="*/ 2147483647 w 340"/>
              <a:gd name="T17" fmla="*/ 2147483647 h 385"/>
              <a:gd name="T18" fmla="*/ 2147483647 w 340"/>
              <a:gd name="T19" fmla="*/ 2147483647 h 385"/>
              <a:gd name="T20" fmla="*/ 2147483647 w 340"/>
              <a:gd name="T21" fmla="*/ 2147483647 h 385"/>
              <a:gd name="T22" fmla="*/ 2147483647 w 340"/>
              <a:gd name="T23" fmla="*/ 2147483647 h 385"/>
              <a:gd name="T24" fmla="*/ 2147483647 w 340"/>
              <a:gd name="T25" fmla="*/ 2147483647 h 385"/>
              <a:gd name="T26" fmla="*/ 2147483647 w 340"/>
              <a:gd name="T27" fmla="*/ 2147483647 h 385"/>
              <a:gd name="T28" fmla="*/ 2147483647 w 340"/>
              <a:gd name="T29" fmla="*/ 2147483647 h 385"/>
              <a:gd name="T30" fmla="*/ 2147483647 w 340"/>
              <a:gd name="T31" fmla="*/ 2147483647 h 385"/>
              <a:gd name="T32" fmla="*/ 2147483647 w 340"/>
              <a:gd name="T33" fmla="*/ 0 h 385"/>
              <a:gd name="T34" fmla="*/ 2147483647 w 340"/>
              <a:gd name="T35" fmla="*/ 2147483647 h 385"/>
              <a:gd name="T36" fmla="*/ 2147483647 w 340"/>
              <a:gd name="T37" fmla="*/ 2147483647 h 385"/>
              <a:gd name="T38" fmla="*/ 2147483647 w 340"/>
              <a:gd name="T39" fmla="*/ 2147483647 h 385"/>
              <a:gd name="T40" fmla="*/ 2147483647 w 340"/>
              <a:gd name="T41" fmla="*/ 2147483647 h 3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
              <a:gd name="T64" fmla="*/ 0 h 385"/>
              <a:gd name="T65" fmla="*/ 340 w 340"/>
              <a:gd name="T66" fmla="*/ 385 h 3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 h="385">
                <a:moveTo>
                  <a:pt x="35" y="201"/>
                </a:moveTo>
                <a:lnTo>
                  <a:pt x="9" y="193"/>
                </a:lnTo>
                <a:lnTo>
                  <a:pt x="0" y="254"/>
                </a:lnTo>
                <a:lnTo>
                  <a:pt x="9" y="318"/>
                </a:lnTo>
                <a:lnTo>
                  <a:pt x="58" y="362"/>
                </a:lnTo>
                <a:lnTo>
                  <a:pt x="70" y="384"/>
                </a:lnTo>
                <a:lnTo>
                  <a:pt x="132" y="362"/>
                </a:lnTo>
                <a:lnTo>
                  <a:pt x="206" y="310"/>
                </a:lnTo>
                <a:lnTo>
                  <a:pt x="227" y="197"/>
                </a:lnTo>
                <a:lnTo>
                  <a:pt x="275" y="168"/>
                </a:lnTo>
                <a:lnTo>
                  <a:pt x="301" y="99"/>
                </a:lnTo>
                <a:lnTo>
                  <a:pt x="339" y="80"/>
                </a:lnTo>
                <a:lnTo>
                  <a:pt x="290" y="71"/>
                </a:lnTo>
                <a:lnTo>
                  <a:pt x="204" y="121"/>
                </a:lnTo>
                <a:lnTo>
                  <a:pt x="191" y="72"/>
                </a:lnTo>
                <a:lnTo>
                  <a:pt x="117" y="77"/>
                </a:lnTo>
                <a:lnTo>
                  <a:pt x="100" y="0"/>
                </a:lnTo>
                <a:lnTo>
                  <a:pt x="81" y="20"/>
                </a:lnTo>
                <a:lnTo>
                  <a:pt x="87" y="130"/>
                </a:lnTo>
                <a:lnTo>
                  <a:pt x="54" y="139"/>
                </a:lnTo>
                <a:lnTo>
                  <a:pt x="35" y="201"/>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5" name="Freeform 60"/>
          <p:cNvSpPr>
            <a:spLocks/>
          </p:cNvSpPr>
          <p:nvPr/>
        </p:nvSpPr>
        <p:spPr bwMode="auto">
          <a:xfrm>
            <a:off x="6503988" y="3359150"/>
            <a:ext cx="117475" cy="131763"/>
          </a:xfrm>
          <a:custGeom>
            <a:avLst/>
            <a:gdLst>
              <a:gd name="T0" fmla="*/ 0 w 96"/>
              <a:gd name="T1" fmla="*/ 2147483647 h 131"/>
              <a:gd name="T2" fmla="*/ 2147483647 w 96"/>
              <a:gd name="T3" fmla="*/ 0 h 131"/>
              <a:gd name="T4" fmla="*/ 2147483647 w 96"/>
              <a:gd name="T5" fmla="*/ 2147483647 h 131"/>
              <a:gd name="T6" fmla="*/ 2147483647 w 96"/>
              <a:gd name="T7" fmla="*/ 2147483647 h 131"/>
              <a:gd name="T8" fmla="*/ 2147483647 w 96"/>
              <a:gd name="T9" fmla="*/ 2147483647 h 131"/>
              <a:gd name="T10" fmla="*/ 2147483647 w 96"/>
              <a:gd name="T11" fmla="*/ 2147483647 h 131"/>
              <a:gd name="T12" fmla="*/ 2147483647 w 96"/>
              <a:gd name="T13" fmla="*/ 2147483647 h 131"/>
              <a:gd name="T14" fmla="*/ 0 w 96"/>
              <a:gd name="T15" fmla="*/ 2147483647 h 131"/>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131"/>
              <a:gd name="T26" fmla="*/ 96 w 96"/>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131">
                <a:moveTo>
                  <a:pt x="0" y="8"/>
                </a:moveTo>
                <a:lnTo>
                  <a:pt x="19" y="0"/>
                </a:lnTo>
                <a:lnTo>
                  <a:pt x="63" y="29"/>
                </a:lnTo>
                <a:lnTo>
                  <a:pt x="63" y="57"/>
                </a:lnTo>
                <a:lnTo>
                  <a:pt x="94" y="78"/>
                </a:lnTo>
                <a:lnTo>
                  <a:pt x="95" y="116"/>
                </a:lnTo>
                <a:lnTo>
                  <a:pt x="45" y="130"/>
                </a:lnTo>
                <a:lnTo>
                  <a:pt x="0" y="8"/>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6" name="Freeform 61"/>
          <p:cNvSpPr>
            <a:spLocks/>
          </p:cNvSpPr>
          <p:nvPr/>
        </p:nvSpPr>
        <p:spPr bwMode="auto">
          <a:xfrm>
            <a:off x="6015038" y="3108325"/>
            <a:ext cx="554037" cy="323850"/>
          </a:xfrm>
          <a:custGeom>
            <a:avLst/>
            <a:gdLst>
              <a:gd name="T0" fmla="*/ 2147483647 w 455"/>
              <a:gd name="T1" fmla="*/ 2147483647 h 322"/>
              <a:gd name="T2" fmla="*/ 0 w 455"/>
              <a:gd name="T3" fmla="*/ 2147483647 h 322"/>
              <a:gd name="T4" fmla="*/ 2147483647 w 455"/>
              <a:gd name="T5" fmla="*/ 2147483647 h 322"/>
              <a:gd name="T6" fmla="*/ 2147483647 w 455"/>
              <a:gd name="T7" fmla="*/ 2147483647 h 322"/>
              <a:gd name="T8" fmla="*/ 2147483647 w 455"/>
              <a:gd name="T9" fmla="*/ 2147483647 h 322"/>
              <a:gd name="T10" fmla="*/ 2147483647 w 455"/>
              <a:gd name="T11" fmla="*/ 2147483647 h 322"/>
              <a:gd name="T12" fmla="*/ 2147483647 w 455"/>
              <a:gd name="T13" fmla="*/ 2147483647 h 322"/>
              <a:gd name="T14" fmla="*/ 2147483647 w 455"/>
              <a:gd name="T15" fmla="*/ 2147483647 h 322"/>
              <a:gd name="T16" fmla="*/ 2147483647 w 455"/>
              <a:gd name="T17" fmla="*/ 2147483647 h 322"/>
              <a:gd name="T18" fmla="*/ 2147483647 w 455"/>
              <a:gd name="T19" fmla="*/ 2147483647 h 322"/>
              <a:gd name="T20" fmla="*/ 2147483647 w 455"/>
              <a:gd name="T21" fmla="*/ 2147483647 h 322"/>
              <a:gd name="T22" fmla="*/ 2147483647 w 455"/>
              <a:gd name="T23" fmla="*/ 2147483647 h 322"/>
              <a:gd name="T24" fmla="*/ 2147483647 w 455"/>
              <a:gd name="T25" fmla="*/ 0 h 322"/>
              <a:gd name="T26" fmla="*/ 2147483647 w 455"/>
              <a:gd name="T27" fmla="*/ 2147483647 h 322"/>
              <a:gd name="T28" fmla="*/ 2147483647 w 455"/>
              <a:gd name="T29" fmla="*/ 2147483647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5"/>
              <a:gd name="T46" fmla="*/ 0 h 322"/>
              <a:gd name="T47" fmla="*/ 455 w 455"/>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5" h="322">
                <a:moveTo>
                  <a:pt x="42" y="47"/>
                </a:moveTo>
                <a:lnTo>
                  <a:pt x="0" y="90"/>
                </a:lnTo>
                <a:lnTo>
                  <a:pt x="23" y="245"/>
                </a:lnTo>
                <a:lnTo>
                  <a:pt x="42" y="321"/>
                </a:lnTo>
                <a:lnTo>
                  <a:pt x="119" y="315"/>
                </a:lnTo>
                <a:lnTo>
                  <a:pt x="407" y="256"/>
                </a:lnTo>
                <a:lnTo>
                  <a:pt x="425" y="246"/>
                </a:lnTo>
                <a:lnTo>
                  <a:pt x="454" y="173"/>
                </a:lnTo>
                <a:lnTo>
                  <a:pt x="412" y="136"/>
                </a:lnTo>
                <a:lnTo>
                  <a:pt x="434" y="42"/>
                </a:lnTo>
                <a:lnTo>
                  <a:pt x="402" y="33"/>
                </a:lnTo>
                <a:lnTo>
                  <a:pt x="402" y="9"/>
                </a:lnTo>
                <a:lnTo>
                  <a:pt x="388" y="0"/>
                </a:lnTo>
                <a:lnTo>
                  <a:pt x="55" y="67"/>
                </a:lnTo>
                <a:lnTo>
                  <a:pt x="42" y="47"/>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7" name="Freeform 62"/>
          <p:cNvSpPr>
            <a:spLocks/>
          </p:cNvSpPr>
          <p:nvPr/>
        </p:nvSpPr>
        <p:spPr bwMode="auto">
          <a:xfrm>
            <a:off x="6516688" y="3144838"/>
            <a:ext cx="142875" cy="261937"/>
          </a:xfrm>
          <a:custGeom>
            <a:avLst/>
            <a:gdLst>
              <a:gd name="T0" fmla="*/ 2147483647 w 119"/>
              <a:gd name="T1" fmla="*/ 2147483647 h 257"/>
              <a:gd name="T2" fmla="*/ 2147483647 w 119"/>
              <a:gd name="T3" fmla="*/ 0 h 257"/>
              <a:gd name="T4" fmla="*/ 2147483647 w 119"/>
              <a:gd name="T5" fmla="*/ 2147483647 h 257"/>
              <a:gd name="T6" fmla="*/ 2147483647 w 119"/>
              <a:gd name="T7" fmla="*/ 2147483647 h 257"/>
              <a:gd name="T8" fmla="*/ 2147483647 w 119"/>
              <a:gd name="T9" fmla="*/ 2147483647 h 257"/>
              <a:gd name="T10" fmla="*/ 2147483647 w 119"/>
              <a:gd name="T11" fmla="*/ 2147483647 h 257"/>
              <a:gd name="T12" fmla="*/ 2147483647 w 119"/>
              <a:gd name="T13" fmla="*/ 2147483647 h 257"/>
              <a:gd name="T14" fmla="*/ 2147483647 w 119"/>
              <a:gd name="T15" fmla="*/ 2147483647 h 257"/>
              <a:gd name="T16" fmla="*/ 2147483647 w 119"/>
              <a:gd name="T17" fmla="*/ 2147483647 h 257"/>
              <a:gd name="T18" fmla="*/ 2147483647 w 119"/>
              <a:gd name="T19" fmla="*/ 2147483647 h 257"/>
              <a:gd name="T20" fmla="*/ 2147483647 w 119"/>
              <a:gd name="T21" fmla="*/ 2147483647 h 257"/>
              <a:gd name="T22" fmla="*/ 0 w 119"/>
              <a:gd name="T23" fmla="*/ 2147483647 h 257"/>
              <a:gd name="T24" fmla="*/ 2147483647 w 119"/>
              <a:gd name="T25" fmla="*/ 2147483647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57"/>
              <a:gd name="T41" fmla="*/ 119 w 119"/>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57">
                <a:moveTo>
                  <a:pt x="20" y="2"/>
                </a:moveTo>
                <a:lnTo>
                  <a:pt x="48" y="0"/>
                </a:lnTo>
                <a:lnTo>
                  <a:pt x="105" y="39"/>
                </a:lnTo>
                <a:lnTo>
                  <a:pt x="97" y="70"/>
                </a:lnTo>
                <a:lnTo>
                  <a:pt x="117" y="91"/>
                </a:lnTo>
                <a:lnTo>
                  <a:pt x="118" y="209"/>
                </a:lnTo>
                <a:lnTo>
                  <a:pt x="98" y="256"/>
                </a:lnTo>
                <a:lnTo>
                  <a:pt x="75" y="239"/>
                </a:lnTo>
                <a:lnTo>
                  <a:pt x="51" y="237"/>
                </a:lnTo>
                <a:lnTo>
                  <a:pt x="10" y="212"/>
                </a:lnTo>
                <a:lnTo>
                  <a:pt x="41" y="136"/>
                </a:lnTo>
                <a:lnTo>
                  <a:pt x="0" y="98"/>
                </a:lnTo>
                <a:lnTo>
                  <a:pt x="20" y="2"/>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8" name="Freeform 63"/>
          <p:cNvSpPr>
            <a:spLocks/>
          </p:cNvSpPr>
          <p:nvPr/>
        </p:nvSpPr>
        <p:spPr bwMode="auto">
          <a:xfrm>
            <a:off x="6059488" y="2736850"/>
            <a:ext cx="615950" cy="452438"/>
          </a:xfrm>
          <a:custGeom>
            <a:avLst/>
            <a:gdLst>
              <a:gd name="T0" fmla="*/ 2147483647 w 507"/>
              <a:gd name="T1" fmla="*/ 2147483647 h 448"/>
              <a:gd name="T2" fmla="*/ 2147483647 w 507"/>
              <a:gd name="T3" fmla="*/ 2147483647 h 448"/>
              <a:gd name="T4" fmla="*/ 2147483647 w 507"/>
              <a:gd name="T5" fmla="*/ 2147483647 h 448"/>
              <a:gd name="T6" fmla="*/ 2147483647 w 507"/>
              <a:gd name="T7" fmla="*/ 2147483647 h 448"/>
              <a:gd name="T8" fmla="*/ 2147483647 w 507"/>
              <a:gd name="T9" fmla="*/ 2147483647 h 448"/>
              <a:gd name="T10" fmla="*/ 2147483647 w 507"/>
              <a:gd name="T11" fmla="*/ 2147483647 h 448"/>
              <a:gd name="T12" fmla="*/ 2147483647 w 507"/>
              <a:gd name="T13" fmla="*/ 2147483647 h 448"/>
              <a:gd name="T14" fmla="*/ 2147483647 w 507"/>
              <a:gd name="T15" fmla="*/ 2147483647 h 448"/>
              <a:gd name="T16" fmla="*/ 2147483647 w 507"/>
              <a:gd name="T17" fmla="*/ 2147483647 h 448"/>
              <a:gd name="T18" fmla="*/ 2147483647 w 507"/>
              <a:gd name="T19" fmla="*/ 2147483647 h 448"/>
              <a:gd name="T20" fmla="*/ 2147483647 w 507"/>
              <a:gd name="T21" fmla="*/ 2147483647 h 448"/>
              <a:gd name="T22" fmla="*/ 2147483647 w 507"/>
              <a:gd name="T23" fmla="*/ 2147483647 h 448"/>
              <a:gd name="T24" fmla="*/ 2147483647 w 507"/>
              <a:gd name="T25" fmla="*/ 0 h 448"/>
              <a:gd name="T26" fmla="*/ 2147483647 w 507"/>
              <a:gd name="T27" fmla="*/ 2147483647 h 448"/>
              <a:gd name="T28" fmla="*/ 2147483647 w 507"/>
              <a:gd name="T29" fmla="*/ 2147483647 h 448"/>
              <a:gd name="T30" fmla="*/ 2147483647 w 507"/>
              <a:gd name="T31" fmla="*/ 2147483647 h 448"/>
              <a:gd name="T32" fmla="*/ 2147483647 w 507"/>
              <a:gd name="T33" fmla="*/ 2147483647 h 448"/>
              <a:gd name="T34" fmla="*/ 2147483647 w 507"/>
              <a:gd name="T35" fmla="*/ 2147483647 h 448"/>
              <a:gd name="T36" fmla="*/ 2147483647 w 507"/>
              <a:gd name="T37" fmla="*/ 2147483647 h 448"/>
              <a:gd name="T38" fmla="*/ 2147483647 w 507"/>
              <a:gd name="T39" fmla="*/ 2147483647 h 448"/>
              <a:gd name="T40" fmla="*/ 2147483647 w 507"/>
              <a:gd name="T41" fmla="*/ 2147483647 h 448"/>
              <a:gd name="T42" fmla="*/ 2147483647 w 507"/>
              <a:gd name="T43" fmla="*/ 2147483647 h 448"/>
              <a:gd name="T44" fmla="*/ 2147483647 w 507"/>
              <a:gd name="T45" fmla="*/ 2147483647 h 448"/>
              <a:gd name="T46" fmla="*/ 2147483647 w 507"/>
              <a:gd name="T47" fmla="*/ 2147483647 h 448"/>
              <a:gd name="T48" fmla="*/ 2147483647 w 507"/>
              <a:gd name="T49" fmla="*/ 2147483647 h 448"/>
              <a:gd name="T50" fmla="*/ 2147483647 w 507"/>
              <a:gd name="T51" fmla="*/ 2147483647 h 448"/>
              <a:gd name="T52" fmla="*/ 2147483647 w 507"/>
              <a:gd name="T53" fmla="*/ 2147483647 h 448"/>
              <a:gd name="T54" fmla="*/ 2147483647 w 507"/>
              <a:gd name="T55" fmla="*/ 2147483647 h 448"/>
              <a:gd name="T56" fmla="*/ 0 w 507"/>
              <a:gd name="T57" fmla="*/ 2147483647 h 448"/>
              <a:gd name="T58" fmla="*/ 2147483647 w 507"/>
              <a:gd name="T59" fmla="*/ 2147483647 h 448"/>
              <a:gd name="T60" fmla="*/ 2147483647 w 507"/>
              <a:gd name="T61" fmla="*/ 2147483647 h 4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7"/>
              <a:gd name="T94" fmla="*/ 0 h 448"/>
              <a:gd name="T95" fmla="*/ 507 w 507"/>
              <a:gd name="T96" fmla="*/ 448 h 4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7" h="448">
                <a:moveTo>
                  <a:pt x="39" y="300"/>
                </a:moveTo>
                <a:lnTo>
                  <a:pt x="87" y="274"/>
                </a:lnTo>
                <a:lnTo>
                  <a:pt x="152" y="267"/>
                </a:lnTo>
                <a:lnTo>
                  <a:pt x="168" y="244"/>
                </a:lnTo>
                <a:lnTo>
                  <a:pt x="191" y="241"/>
                </a:lnTo>
                <a:lnTo>
                  <a:pt x="204" y="216"/>
                </a:lnTo>
                <a:lnTo>
                  <a:pt x="226" y="206"/>
                </a:lnTo>
                <a:lnTo>
                  <a:pt x="215" y="159"/>
                </a:lnTo>
                <a:lnTo>
                  <a:pt x="202" y="147"/>
                </a:lnTo>
                <a:lnTo>
                  <a:pt x="230" y="109"/>
                </a:lnTo>
                <a:lnTo>
                  <a:pt x="247" y="109"/>
                </a:lnTo>
                <a:lnTo>
                  <a:pt x="306" y="30"/>
                </a:lnTo>
                <a:lnTo>
                  <a:pt x="396" y="0"/>
                </a:lnTo>
                <a:lnTo>
                  <a:pt x="406" y="75"/>
                </a:lnTo>
                <a:lnTo>
                  <a:pt x="411" y="72"/>
                </a:lnTo>
                <a:lnTo>
                  <a:pt x="432" y="98"/>
                </a:lnTo>
                <a:lnTo>
                  <a:pt x="434" y="175"/>
                </a:lnTo>
                <a:lnTo>
                  <a:pt x="461" y="238"/>
                </a:lnTo>
                <a:lnTo>
                  <a:pt x="471" y="319"/>
                </a:lnTo>
                <a:lnTo>
                  <a:pt x="474" y="389"/>
                </a:lnTo>
                <a:lnTo>
                  <a:pt x="506" y="413"/>
                </a:lnTo>
                <a:lnTo>
                  <a:pt x="483" y="447"/>
                </a:lnTo>
                <a:lnTo>
                  <a:pt x="424" y="406"/>
                </a:lnTo>
                <a:lnTo>
                  <a:pt x="393" y="409"/>
                </a:lnTo>
                <a:lnTo>
                  <a:pt x="364" y="400"/>
                </a:lnTo>
                <a:lnTo>
                  <a:pt x="366" y="377"/>
                </a:lnTo>
                <a:lnTo>
                  <a:pt x="347" y="369"/>
                </a:lnTo>
                <a:lnTo>
                  <a:pt x="14" y="438"/>
                </a:lnTo>
                <a:lnTo>
                  <a:pt x="0" y="417"/>
                </a:lnTo>
                <a:lnTo>
                  <a:pt x="51" y="338"/>
                </a:lnTo>
                <a:lnTo>
                  <a:pt x="39" y="30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9" name="Freeform 64"/>
          <p:cNvSpPr>
            <a:spLocks/>
          </p:cNvSpPr>
          <p:nvPr/>
        </p:nvSpPr>
        <p:spPr bwMode="auto">
          <a:xfrm>
            <a:off x="6538913" y="2711450"/>
            <a:ext cx="160337" cy="273050"/>
          </a:xfrm>
          <a:custGeom>
            <a:avLst/>
            <a:gdLst>
              <a:gd name="T0" fmla="*/ 0 w 135"/>
              <a:gd name="T1" fmla="*/ 2147483647 h 271"/>
              <a:gd name="T2" fmla="*/ 2147483647 w 135"/>
              <a:gd name="T3" fmla="*/ 0 h 271"/>
              <a:gd name="T4" fmla="*/ 2147483647 w 135"/>
              <a:gd name="T5" fmla="*/ 2147483647 h 271"/>
              <a:gd name="T6" fmla="*/ 2147483647 w 135"/>
              <a:gd name="T7" fmla="*/ 2147483647 h 271"/>
              <a:gd name="T8" fmla="*/ 2147483647 w 135"/>
              <a:gd name="T9" fmla="*/ 2147483647 h 271"/>
              <a:gd name="T10" fmla="*/ 2147483647 w 135"/>
              <a:gd name="T11" fmla="*/ 2147483647 h 271"/>
              <a:gd name="T12" fmla="*/ 2147483647 w 135"/>
              <a:gd name="T13" fmla="*/ 2147483647 h 271"/>
              <a:gd name="T14" fmla="*/ 2147483647 w 135"/>
              <a:gd name="T15" fmla="*/ 2147483647 h 271"/>
              <a:gd name="T16" fmla="*/ 2147483647 w 135"/>
              <a:gd name="T17" fmla="*/ 2147483647 h 271"/>
              <a:gd name="T18" fmla="*/ 0 w 135"/>
              <a:gd name="T19" fmla="*/ 2147483647 h 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271"/>
              <a:gd name="T32" fmla="*/ 135 w 135"/>
              <a:gd name="T33" fmla="*/ 271 h 2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271">
                <a:moveTo>
                  <a:pt x="0" y="28"/>
                </a:moveTo>
                <a:lnTo>
                  <a:pt x="98" y="0"/>
                </a:lnTo>
                <a:lnTo>
                  <a:pt x="134" y="74"/>
                </a:lnTo>
                <a:lnTo>
                  <a:pt x="115" y="93"/>
                </a:lnTo>
                <a:lnTo>
                  <a:pt x="122" y="256"/>
                </a:lnTo>
                <a:lnTo>
                  <a:pt x="66" y="270"/>
                </a:lnTo>
                <a:lnTo>
                  <a:pt x="39" y="203"/>
                </a:lnTo>
                <a:lnTo>
                  <a:pt x="37" y="122"/>
                </a:lnTo>
                <a:lnTo>
                  <a:pt x="13" y="99"/>
                </a:lnTo>
                <a:lnTo>
                  <a:pt x="0" y="28"/>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34864" name="Freeform 65"/>
          <p:cNvSpPr>
            <a:spLocks/>
          </p:cNvSpPr>
          <p:nvPr/>
        </p:nvSpPr>
        <p:spPr bwMode="auto">
          <a:xfrm>
            <a:off x="6615113" y="2921000"/>
            <a:ext cx="346075" cy="144463"/>
          </a:xfrm>
          <a:custGeom>
            <a:avLst/>
            <a:gdLst>
              <a:gd name="T0" fmla="*/ 0 w 287"/>
              <a:gd name="T1" fmla="*/ 2147483647 h 142"/>
              <a:gd name="T2" fmla="*/ 2147483647 w 287"/>
              <a:gd name="T3" fmla="*/ 2147483647 h 142"/>
              <a:gd name="T4" fmla="*/ 2147483647 w 287"/>
              <a:gd name="T5" fmla="*/ 2147483647 h 142"/>
              <a:gd name="T6" fmla="*/ 2147483647 w 287"/>
              <a:gd name="T7" fmla="*/ 0 h 142"/>
              <a:gd name="T8" fmla="*/ 2147483647 w 287"/>
              <a:gd name="T9" fmla="*/ 2147483647 h 142"/>
              <a:gd name="T10" fmla="*/ 2147483647 w 287"/>
              <a:gd name="T11" fmla="*/ 2147483647 h 142"/>
              <a:gd name="T12" fmla="*/ 2147483647 w 287"/>
              <a:gd name="T13" fmla="*/ 2147483647 h 142"/>
              <a:gd name="T14" fmla="*/ 2147483647 w 287"/>
              <a:gd name="T15" fmla="*/ 2147483647 h 142"/>
              <a:gd name="T16" fmla="*/ 2147483647 w 287"/>
              <a:gd name="T17" fmla="*/ 2147483647 h 142"/>
              <a:gd name="T18" fmla="*/ 2147483647 w 287"/>
              <a:gd name="T19" fmla="*/ 2147483647 h 142"/>
              <a:gd name="T20" fmla="*/ 2147483647 w 287"/>
              <a:gd name="T21" fmla="*/ 2147483647 h 142"/>
              <a:gd name="T22" fmla="*/ 2147483647 w 287"/>
              <a:gd name="T23" fmla="*/ 2147483647 h 142"/>
              <a:gd name="T24" fmla="*/ 2147483647 w 287"/>
              <a:gd name="T25" fmla="*/ 2147483647 h 142"/>
              <a:gd name="T26" fmla="*/ 2147483647 w 287"/>
              <a:gd name="T27" fmla="*/ 2147483647 h 142"/>
              <a:gd name="T28" fmla="*/ 2147483647 w 287"/>
              <a:gd name="T29" fmla="*/ 2147483647 h 142"/>
              <a:gd name="T30" fmla="*/ 2147483647 w 287"/>
              <a:gd name="T31" fmla="*/ 2147483647 h 142"/>
              <a:gd name="T32" fmla="*/ 2147483647 w 287"/>
              <a:gd name="T33" fmla="*/ 2147483647 h 142"/>
              <a:gd name="T34" fmla="*/ 2147483647 w 287"/>
              <a:gd name="T35" fmla="*/ 2147483647 h 142"/>
              <a:gd name="T36" fmla="*/ 2147483647 w 287"/>
              <a:gd name="T37" fmla="*/ 2147483647 h 142"/>
              <a:gd name="T38" fmla="*/ 0 w 287"/>
              <a:gd name="T39" fmla="*/ 2147483647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7"/>
              <a:gd name="T61" fmla="*/ 0 h 142"/>
              <a:gd name="T62" fmla="*/ 287 w 287"/>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7" h="142">
                <a:moveTo>
                  <a:pt x="0" y="56"/>
                </a:moveTo>
                <a:lnTo>
                  <a:pt x="146" y="17"/>
                </a:lnTo>
                <a:lnTo>
                  <a:pt x="163" y="19"/>
                </a:lnTo>
                <a:lnTo>
                  <a:pt x="181" y="0"/>
                </a:lnTo>
                <a:lnTo>
                  <a:pt x="195" y="9"/>
                </a:lnTo>
                <a:lnTo>
                  <a:pt x="178" y="50"/>
                </a:lnTo>
                <a:lnTo>
                  <a:pt x="208" y="47"/>
                </a:lnTo>
                <a:lnTo>
                  <a:pt x="225" y="78"/>
                </a:lnTo>
                <a:lnTo>
                  <a:pt x="246" y="81"/>
                </a:lnTo>
                <a:lnTo>
                  <a:pt x="260" y="77"/>
                </a:lnTo>
                <a:lnTo>
                  <a:pt x="260" y="60"/>
                </a:lnTo>
                <a:lnTo>
                  <a:pt x="235" y="38"/>
                </a:lnTo>
                <a:lnTo>
                  <a:pt x="254" y="36"/>
                </a:lnTo>
                <a:lnTo>
                  <a:pt x="286" y="83"/>
                </a:lnTo>
                <a:lnTo>
                  <a:pt x="256" y="111"/>
                </a:lnTo>
                <a:lnTo>
                  <a:pt x="221" y="97"/>
                </a:lnTo>
                <a:lnTo>
                  <a:pt x="199" y="132"/>
                </a:lnTo>
                <a:lnTo>
                  <a:pt x="156" y="97"/>
                </a:lnTo>
                <a:lnTo>
                  <a:pt x="12" y="141"/>
                </a:lnTo>
                <a:lnTo>
                  <a:pt x="0" y="56"/>
                </a:lnTo>
              </a:path>
            </a:pathLst>
          </a:custGeom>
          <a:noFill/>
          <a:ln w="12700" cap="rnd">
            <a:solidFill>
              <a:schemeClr val="bg2"/>
            </a:solidFill>
            <a:round/>
            <a:headEnd/>
            <a:tailEnd/>
          </a:ln>
        </p:spPr>
        <p:txBody>
          <a:bodyPr/>
          <a:lstStyle/>
          <a:p>
            <a:endParaRPr lang="en-US"/>
          </a:p>
        </p:txBody>
      </p:sp>
      <p:sp>
        <p:nvSpPr>
          <p:cNvPr id="28721" name="Freeform 66"/>
          <p:cNvSpPr>
            <a:spLocks/>
          </p:cNvSpPr>
          <p:nvPr/>
        </p:nvSpPr>
        <p:spPr bwMode="auto">
          <a:xfrm>
            <a:off x="6627813" y="3032125"/>
            <a:ext cx="184150" cy="125413"/>
          </a:xfrm>
          <a:custGeom>
            <a:avLst/>
            <a:gdLst>
              <a:gd name="T0" fmla="*/ 0 w 149"/>
              <a:gd name="T1" fmla="*/ 2147483647 h 124"/>
              <a:gd name="T2" fmla="*/ 2147483647 w 149"/>
              <a:gd name="T3" fmla="*/ 0 h 124"/>
              <a:gd name="T4" fmla="*/ 2147483647 w 149"/>
              <a:gd name="T5" fmla="*/ 2147483647 h 124"/>
              <a:gd name="T6" fmla="*/ 2147483647 w 149"/>
              <a:gd name="T7" fmla="*/ 2147483647 h 124"/>
              <a:gd name="T8" fmla="*/ 2147483647 w 149"/>
              <a:gd name="T9" fmla="*/ 2147483647 h 124"/>
              <a:gd name="T10" fmla="*/ 2147483647 w 149"/>
              <a:gd name="T11" fmla="*/ 2147483647 h 124"/>
              <a:gd name="T12" fmla="*/ 2147483647 w 149"/>
              <a:gd name="T13" fmla="*/ 2147483647 h 124"/>
              <a:gd name="T14" fmla="*/ 0 w 149"/>
              <a:gd name="T15" fmla="*/ 2147483647 h 124"/>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124"/>
              <a:gd name="T26" fmla="*/ 149 w 149"/>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124">
                <a:moveTo>
                  <a:pt x="0" y="31"/>
                </a:moveTo>
                <a:lnTo>
                  <a:pt x="114" y="0"/>
                </a:lnTo>
                <a:lnTo>
                  <a:pt x="148" y="56"/>
                </a:lnTo>
                <a:lnTo>
                  <a:pt x="128" y="81"/>
                </a:lnTo>
                <a:lnTo>
                  <a:pt x="92" y="72"/>
                </a:lnTo>
                <a:lnTo>
                  <a:pt x="36" y="123"/>
                </a:lnTo>
                <a:lnTo>
                  <a:pt x="6" y="97"/>
                </a:lnTo>
                <a:lnTo>
                  <a:pt x="0" y="31"/>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22" name="Freeform 67"/>
          <p:cNvSpPr>
            <a:spLocks/>
          </p:cNvSpPr>
          <p:nvPr/>
        </p:nvSpPr>
        <p:spPr bwMode="auto">
          <a:xfrm>
            <a:off x="6656388" y="3116263"/>
            <a:ext cx="180975" cy="96837"/>
          </a:xfrm>
          <a:custGeom>
            <a:avLst/>
            <a:gdLst>
              <a:gd name="T0" fmla="*/ 0 w 149"/>
              <a:gd name="T1" fmla="*/ 2147483647 h 96"/>
              <a:gd name="T2" fmla="*/ 2147483647 w 149"/>
              <a:gd name="T3" fmla="*/ 2147483647 h 96"/>
              <a:gd name="T4" fmla="*/ 2147483647 w 149"/>
              <a:gd name="T5" fmla="*/ 0 h 96"/>
              <a:gd name="T6" fmla="*/ 2147483647 w 149"/>
              <a:gd name="T7" fmla="*/ 2147483647 h 96"/>
              <a:gd name="T8" fmla="*/ 2147483647 w 149"/>
              <a:gd name="T9" fmla="*/ 2147483647 h 96"/>
              <a:gd name="T10" fmla="*/ 2147483647 w 149"/>
              <a:gd name="T11" fmla="*/ 2147483647 h 96"/>
              <a:gd name="T12" fmla="*/ 2147483647 w 149"/>
              <a:gd name="T13" fmla="*/ 2147483647 h 96"/>
              <a:gd name="T14" fmla="*/ 0 w 149"/>
              <a:gd name="T15" fmla="*/ 2147483647 h 96"/>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96"/>
              <a:gd name="T26" fmla="*/ 149 w 149"/>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96">
                <a:moveTo>
                  <a:pt x="0" y="70"/>
                </a:moveTo>
                <a:lnTo>
                  <a:pt x="61" y="39"/>
                </a:lnTo>
                <a:lnTo>
                  <a:pt x="120" y="0"/>
                </a:lnTo>
                <a:lnTo>
                  <a:pt x="131" y="2"/>
                </a:lnTo>
                <a:lnTo>
                  <a:pt x="148" y="3"/>
                </a:lnTo>
                <a:lnTo>
                  <a:pt x="90" y="53"/>
                </a:lnTo>
                <a:lnTo>
                  <a:pt x="17" y="95"/>
                </a:lnTo>
                <a:lnTo>
                  <a:pt x="0" y="7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23" name="Freeform 68"/>
          <p:cNvSpPr>
            <a:spLocks/>
          </p:cNvSpPr>
          <p:nvPr/>
        </p:nvSpPr>
        <p:spPr bwMode="auto">
          <a:xfrm>
            <a:off x="6656388" y="2659063"/>
            <a:ext cx="190500" cy="306387"/>
          </a:xfrm>
          <a:custGeom>
            <a:avLst/>
            <a:gdLst>
              <a:gd name="T0" fmla="*/ 2147483647 w 158"/>
              <a:gd name="T1" fmla="*/ 0 h 304"/>
              <a:gd name="T2" fmla="*/ 0 w 158"/>
              <a:gd name="T3" fmla="*/ 2147483647 h 304"/>
              <a:gd name="T4" fmla="*/ 2147483647 w 158"/>
              <a:gd name="T5" fmla="*/ 2147483647 h 304"/>
              <a:gd name="T6" fmla="*/ 2147483647 w 158"/>
              <a:gd name="T7" fmla="*/ 2147483647 h 304"/>
              <a:gd name="T8" fmla="*/ 2147483647 w 158"/>
              <a:gd name="T9" fmla="*/ 2147483647 h 304"/>
              <a:gd name="T10" fmla="*/ 2147483647 w 158"/>
              <a:gd name="T11" fmla="*/ 2147483647 h 304"/>
              <a:gd name="T12" fmla="*/ 2147483647 w 158"/>
              <a:gd name="T13" fmla="*/ 2147483647 h 304"/>
              <a:gd name="T14" fmla="*/ 2147483647 w 158"/>
              <a:gd name="T15" fmla="*/ 2147483647 h 304"/>
              <a:gd name="T16" fmla="*/ 2147483647 w 158"/>
              <a:gd name="T17" fmla="*/ 2147483647 h 304"/>
              <a:gd name="T18" fmla="*/ 2147483647 w 158"/>
              <a:gd name="T19" fmla="*/ 2147483647 h 304"/>
              <a:gd name="T20" fmla="*/ 2147483647 w 158"/>
              <a:gd name="T21" fmla="*/ 2147483647 h 304"/>
              <a:gd name="T22" fmla="*/ 2147483647 w 158"/>
              <a:gd name="T23" fmla="*/ 2147483647 h 304"/>
              <a:gd name="T24" fmla="*/ 2147483647 w 158"/>
              <a:gd name="T25" fmla="*/ 0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304"/>
              <a:gd name="T41" fmla="*/ 158 w 158"/>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304">
                <a:moveTo>
                  <a:pt x="33" y="0"/>
                </a:moveTo>
                <a:lnTo>
                  <a:pt x="0" y="53"/>
                </a:lnTo>
                <a:lnTo>
                  <a:pt x="36" y="123"/>
                </a:lnTo>
                <a:lnTo>
                  <a:pt x="14" y="142"/>
                </a:lnTo>
                <a:lnTo>
                  <a:pt x="23" y="303"/>
                </a:lnTo>
                <a:lnTo>
                  <a:pt x="111" y="280"/>
                </a:lnTo>
                <a:lnTo>
                  <a:pt x="134" y="280"/>
                </a:lnTo>
                <a:lnTo>
                  <a:pt x="147" y="262"/>
                </a:lnTo>
                <a:lnTo>
                  <a:pt x="147" y="233"/>
                </a:lnTo>
                <a:lnTo>
                  <a:pt x="157" y="214"/>
                </a:lnTo>
                <a:lnTo>
                  <a:pt x="108" y="191"/>
                </a:lnTo>
                <a:lnTo>
                  <a:pt x="45" y="14"/>
                </a:lnTo>
                <a:lnTo>
                  <a:pt x="33" y="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24" name="Freeform 69"/>
          <p:cNvSpPr>
            <a:spLocks/>
          </p:cNvSpPr>
          <p:nvPr/>
        </p:nvSpPr>
        <p:spPr bwMode="auto">
          <a:xfrm>
            <a:off x="6767513" y="3017838"/>
            <a:ext cx="92075" cy="69850"/>
          </a:xfrm>
          <a:custGeom>
            <a:avLst/>
            <a:gdLst>
              <a:gd name="T0" fmla="*/ 0 w 77"/>
              <a:gd name="T1" fmla="*/ 2147483647 h 70"/>
              <a:gd name="T2" fmla="*/ 2147483647 w 77"/>
              <a:gd name="T3" fmla="*/ 0 h 70"/>
              <a:gd name="T4" fmla="*/ 2147483647 w 77"/>
              <a:gd name="T5" fmla="*/ 2147483647 h 70"/>
              <a:gd name="T6" fmla="*/ 2147483647 w 77"/>
              <a:gd name="T7" fmla="*/ 2147483647 h 70"/>
              <a:gd name="T8" fmla="*/ 2147483647 w 77"/>
              <a:gd name="T9" fmla="*/ 2147483647 h 70"/>
              <a:gd name="T10" fmla="*/ 2147483647 w 77"/>
              <a:gd name="T11" fmla="*/ 2147483647 h 70"/>
              <a:gd name="T12" fmla="*/ 0 w 77"/>
              <a:gd name="T13" fmla="*/ 2147483647 h 70"/>
              <a:gd name="T14" fmla="*/ 0 60000 65536"/>
              <a:gd name="T15" fmla="*/ 0 60000 65536"/>
              <a:gd name="T16" fmla="*/ 0 60000 65536"/>
              <a:gd name="T17" fmla="*/ 0 60000 65536"/>
              <a:gd name="T18" fmla="*/ 0 60000 65536"/>
              <a:gd name="T19" fmla="*/ 0 60000 65536"/>
              <a:gd name="T20" fmla="*/ 0 60000 65536"/>
              <a:gd name="T21" fmla="*/ 0 w 77"/>
              <a:gd name="T22" fmla="*/ 0 h 70"/>
              <a:gd name="T23" fmla="*/ 77 w 77"/>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70">
                <a:moveTo>
                  <a:pt x="0" y="11"/>
                </a:moveTo>
                <a:lnTo>
                  <a:pt x="32" y="0"/>
                </a:lnTo>
                <a:lnTo>
                  <a:pt x="76" y="35"/>
                </a:lnTo>
                <a:lnTo>
                  <a:pt x="67" y="45"/>
                </a:lnTo>
                <a:lnTo>
                  <a:pt x="45" y="45"/>
                </a:lnTo>
                <a:lnTo>
                  <a:pt x="35" y="69"/>
                </a:lnTo>
                <a:lnTo>
                  <a:pt x="0" y="11"/>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25" name="Freeform 70"/>
          <p:cNvSpPr>
            <a:spLocks/>
          </p:cNvSpPr>
          <p:nvPr/>
        </p:nvSpPr>
        <p:spPr bwMode="auto">
          <a:xfrm>
            <a:off x="6570663" y="3535363"/>
            <a:ext cx="50800" cy="77787"/>
          </a:xfrm>
          <a:custGeom>
            <a:avLst/>
            <a:gdLst>
              <a:gd name="T0" fmla="*/ 0 w 42"/>
              <a:gd name="T1" fmla="*/ 2147483647 h 77"/>
              <a:gd name="T2" fmla="*/ 2147483647 w 42"/>
              <a:gd name="T3" fmla="*/ 0 h 77"/>
              <a:gd name="T4" fmla="*/ 2147483647 w 42"/>
              <a:gd name="T5" fmla="*/ 2147483647 h 77"/>
              <a:gd name="T6" fmla="*/ 2147483647 w 42"/>
              <a:gd name="T7" fmla="*/ 2147483647 h 77"/>
              <a:gd name="T8" fmla="*/ 0 w 42"/>
              <a:gd name="T9" fmla="*/ 2147483647 h 77"/>
              <a:gd name="T10" fmla="*/ 0 60000 65536"/>
              <a:gd name="T11" fmla="*/ 0 60000 65536"/>
              <a:gd name="T12" fmla="*/ 0 60000 65536"/>
              <a:gd name="T13" fmla="*/ 0 60000 65536"/>
              <a:gd name="T14" fmla="*/ 0 60000 65536"/>
              <a:gd name="T15" fmla="*/ 0 w 42"/>
              <a:gd name="T16" fmla="*/ 0 h 77"/>
              <a:gd name="T17" fmla="*/ 42 w 42"/>
              <a:gd name="T18" fmla="*/ 77 h 77"/>
            </a:gdLst>
            <a:ahLst/>
            <a:cxnLst>
              <a:cxn ang="T10">
                <a:pos x="T0" y="T1"/>
              </a:cxn>
              <a:cxn ang="T11">
                <a:pos x="T2" y="T3"/>
              </a:cxn>
              <a:cxn ang="T12">
                <a:pos x="T4" y="T5"/>
              </a:cxn>
              <a:cxn ang="T13">
                <a:pos x="T6" y="T7"/>
              </a:cxn>
              <a:cxn ang="T14">
                <a:pos x="T8" y="T9"/>
              </a:cxn>
            </a:cxnLst>
            <a:rect l="T15" t="T16" r="T17" b="T18"/>
            <a:pathLst>
              <a:path w="42" h="77">
                <a:moveTo>
                  <a:pt x="0" y="6"/>
                </a:moveTo>
                <a:lnTo>
                  <a:pt x="41" y="0"/>
                </a:lnTo>
                <a:lnTo>
                  <a:pt x="18" y="76"/>
                </a:lnTo>
                <a:lnTo>
                  <a:pt x="1" y="74"/>
                </a:lnTo>
                <a:lnTo>
                  <a:pt x="0" y="6"/>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26" name="Freeform 80"/>
          <p:cNvSpPr>
            <a:spLocks/>
          </p:cNvSpPr>
          <p:nvPr/>
        </p:nvSpPr>
        <p:spPr bwMode="auto">
          <a:xfrm>
            <a:off x="2794000" y="3833813"/>
            <a:ext cx="627063" cy="628650"/>
          </a:xfrm>
          <a:custGeom>
            <a:avLst/>
            <a:gdLst>
              <a:gd name="T0" fmla="*/ 2147483647 w 516"/>
              <a:gd name="T1" fmla="*/ 0 h 623"/>
              <a:gd name="T2" fmla="*/ 2147483647 w 516"/>
              <a:gd name="T3" fmla="*/ 2147483647 h 623"/>
              <a:gd name="T4" fmla="*/ 2147483647 w 516"/>
              <a:gd name="T5" fmla="*/ 2147483647 h 623"/>
              <a:gd name="T6" fmla="*/ 2147483647 w 516"/>
              <a:gd name="T7" fmla="*/ 2147483647 h 623"/>
              <a:gd name="T8" fmla="*/ 2147483647 w 516"/>
              <a:gd name="T9" fmla="*/ 2147483647 h 623"/>
              <a:gd name="T10" fmla="*/ 2147483647 w 516"/>
              <a:gd name="T11" fmla="*/ 2147483647 h 623"/>
              <a:gd name="T12" fmla="*/ 2147483647 w 516"/>
              <a:gd name="T13" fmla="*/ 2147483647 h 623"/>
              <a:gd name="T14" fmla="*/ 2147483647 w 516"/>
              <a:gd name="T15" fmla="*/ 2147483647 h 623"/>
              <a:gd name="T16" fmla="*/ 2147483647 w 516"/>
              <a:gd name="T17" fmla="*/ 2147483647 h 623"/>
              <a:gd name="T18" fmla="*/ 2147483647 w 516"/>
              <a:gd name="T19" fmla="*/ 2147483647 h 623"/>
              <a:gd name="T20" fmla="*/ 2147483647 w 516"/>
              <a:gd name="T21" fmla="*/ 2147483647 h 623"/>
              <a:gd name="T22" fmla="*/ 0 w 516"/>
              <a:gd name="T23" fmla="*/ 2147483647 h 623"/>
              <a:gd name="T24" fmla="*/ 2147483647 w 516"/>
              <a:gd name="T25" fmla="*/ 2147483647 h 623"/>
              <a:gd name="T26" fmla="*/ 2147483647 w 516"/>
              <a:gd name="T27" fmla="*/ 2147483647 h 623"/>
              <a:gd name="T28" fmla="*/ 2147483647 w 516"/>
              <a:gd name="T29" fmla="*/ 2147483647 h 623"/>
              <a:gd name="T30" fmla="*/ 2147483647 w 516"/>
              <a:gd name="T31" fmla="*/ 0 h 6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6"/>
              <a:gd name="T49" fmla="*/ 0 h 623"/>
              <a:gd name="T50" fmla="*/ 516 w 516"/>
              <a:gd name="T51" fmla="*/ 623 h 6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6" h="623">
                <a:moveTo>
                  <a:pt x="131" y="0"/>
                </a:moveTo>
                <a:lnTo>
                  <a:pt x="121" y="80"/>
                </a:lnTo>
                <a:lnTo>
                  <a:pt x="76" y="71"/>
                </a:lnTo>
                <a:lnTo>
                  <a:pt x="79" y="175"/>
                </a:lnTo>
                <a:lnTo>
                  <a:pt x="58" y="196"/>
                </a:lnTo>
                <a:lnTo>
                  <a:pt x="89" y="260"/>
                </a:lnTo>
                <a:lnTo>
                  <a:pt x="58" y="288"/>
                </a:lnTo>
                <a:lnTo>
                  <a:pt x="40" y="335"/>
                </a:lnTo>
                <a:lnTo>
                  <a:pt x="16" y="381"/>
                </a:lnTo>
                <a:lnTo>
                  <a:pt x="33" y="407"/>
                </a:lnTo>
                <a:lnTo>
                  <a:pt x="3" y="418"/>
                </a:lnTo>
                <a:lnTo>
                  <a:pt x="0" y="461"/>
                </a:lnTo>
                <a:lnTo>
                  <a:pt x="289" y="619"/>
                </a:lnTo>
                <a:lnTo>
                  <a:pt x="453" y="622"/>
                </a:lnTo>
                <a:lnTo>
                  <a:pt x="515" y="47"/>
                </a:lnTo>
                <a:lnTo>
                  <a:pt x="131"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16" name="Freeform 81"/>
          <p:cNvSpPr>
            <a:spLocks/>
          </p:cNvSpPr>
          <p:nvPr/>
        </p:nvSpPr>
        <p:spPr bwMode="auto">
          <a:xfrm>
            <a:off x="3340100" y="3875088"/>
            <a:ext cx="666750" cy="598487"/>
          </a:xfrm>
          <a:custGeom>
            <a:avLst/>
            <a:gdLst>
              <a:gd name="T0" fmla="*/ 2147483647 w 551"/>
              <a:gd name="T1" fmla="*/ 0 h 593"/>
              <a:gd name="T2" fmla="*/ 2147483647 w 551"/>
              <a:gd name="T3" fmla="*/ 2147483647 h 593"/>
              <a:gd name="T4" fmla="*/ 2147483647 w 551"/>
              <a:gd name="T5" fmla="*/ 2147483647 h 593"/>
              <a:gd name="T6" fmla="*/ 2147483647 w 551"/>
              <a:gd name="T7" fmla="*/ 2147483647 h 593"/>
              <a:gd name="T8" fmla="*/ 2147483647 w 551"/>
              <a:gd name="T9" fmla="*/ 2147483647 h 593"/>
              <a:gd name="T10" fmla="*/ 2147483647 w 551"/>
              <a:gd name="T11" fmla="*/ 2147483647 h 593"/>
              <a:gd name="T12" fmla="*/ 2147483647 w 551"/>
              <a:gd name="T13" fmla="*/ 2147483647 h 593"/>
              <a:gd name="T14" fmla="*/ 2147483647 w 551"/>
              <a:gd name="T15" fmla="*/ 2147483647 h 593"/>
              <a:gd name="T16" fmla="*/ 0 w 551"/>
              <a:gd name="T17" fmla="*/ 2147483647 h 593"/>
              <a:gd name="T18" fmla="*/ 2147483647 w 551"/>
              <a:gd name="T19" fmla="*/ 2147483647 h 593"/>
              <a:gd name="T20" fmla="*/ 2147483647 w 551"/>
              <a:gd name="T21" fmla="*/ 0 h 5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1"/>
              <a:gd name="T34" fmla="*/ 0 h 593"/>
              <a:gd name="T35" fmla="*/ 551 w 551"/>
              <a:gd name="T36" fmla="*/ 593 h 5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1" h="593">
                <a:moveTo>
                  <a:pt x="66" y="0"/>
                </a:moveTo>
                <a:lnTo>
                  <a:pt x="550" y="24"/>
                </a:lnTo>
                <a:lnTo>
                  <a:pt x="527" y="548"/>
                </a:lnTo>
                <a:lnTo>
                  <a:pt x="370" y="539"/>
                </a:lnTo>
                <a:lnTo>
                  <a:pt x="222" y="534"/>
                </a:lnTo>
                <a:lnTo>
                  <a:pt x="222" y="554"/>
                </a:lnTo>
                <a:lnTo>
                  <a:pt x="100" y="554"/>
                </a:lnTo>
                <a:lnTo>
                  <a:pt x="92" y="592"/>
                </a:lnTo>
                <a:lnTo>
                  <a:pt x="0" y="579"/>
                </a:lnTo>
                <a:lnTo>
                  <a:pt x="52" y="137"/>
                </a:lnTo>
                <a:lnTo>
                  <a:pt x="66" y="0"/>
                </a:lnTo>
              </a:path>
            </a:pathLst>
          </a:custGeom>
          <a:no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dirty="0">
              <a:latin typeface="Arial" pitchFamily="34" charset="0"/>
              <a:cs typeface="Arial" pitchFamily="34" charset="0"/>
            </a:endParaRPr>
          </a:p>
        </p:txBody>
      </p:sp>
      <p:sp>
        <p:nvSpPr>
          <p:cNvPr id="218" name="Freeform 83"/>
          <p:cNvSpPr>
            <a:spLocks/>
          </p:cNvSpPr>
          <p:nvPr/>
        </p:nvSpPr>
        <p:spPr bwMode="auto">
          <a:xfrm>
            <a:off x="3606800" y="3965575"/>
            <a:ext cx="1350963" cy="1130300"/>
          </a:xfrm>
          <a:custGeom>
            <a:avLst/>
            <a:gdLst>
              <a:gd name="T0" fmla="*/ 2147483647 w 1115"/>
              <a:gd name="T1" fmla="*/ 0 h 1119"/>
              <a:gd name="T2" fmla="*/ 2147483647 w 1115"/>
              <a:gd name="T3" fmla="*/ 2147483647 h 1119"/>
              <a:gd name="T4" fmla="*/ 2147483647 w 1115"/>
              <a:gd name="T5" fmla="*/ 2147483647 h 1119"/>
              <a:gd name="T6" fmla="*/ 2147483647 w 1115"/>
              <a:gd name="T7" fmla="*/ 2147483647 h 1119"/>
              <a:gd name="T8" fmla="*/ 2147483647 w 1115"/>
              <a:gd name="T9" fmla="*/ 2147483647 h 1119"/>
              <a:gd name="T10" fmla="*/ 2147483647 w 1115"/>
              <a:gd name="T11" fmla="*/ 2147483647 h 1119"/>
              <a:gd name="T12" fmla="*/ 2147483647 w 1115"/>
              <a:gd name="T13" fmla="*/ 2147483647 h 1119"/>
              <a:gd name="T14" fmla="*/ 2147483647 w 1115"/>
              <a:gd name="T15" fmla="*/ 2147483647 h 1119"/>
              <a:gd name="T16" fmla="*/ 2147483647 w 1115"/>
              <a:gd name="T17" fmla="*/ 2147483647 h 1119"/>
              <a:gd name="T18" fmla="*/ 2147483647 w 1115"/>
              <a:gd name="T19" fmla="*/ 2147483647 h 1119"/>
              <a:gd name="T20" fmla="*/ 2147483647 w 1115"/>
              <a:gd name="T21" fmla="*/ 2147483647 h 1119"/>
              <a:gd name="T22" fmla="*/ 2147483647 w 1115"/>
              <a:gd name="T23" fmla="*/ 2147483647 h 1119"/>
              <a:gd name="T24" fmla="*/ 2147483647 w 1115"/>
              <a:gd name="T25" fmla="*/ 2147483647 h 1119"/>
              <a:gd name="T26" fmla="*/ 2147483647 w 1115"/>
              <a:gd name="T27" fmla="*/ 2147483647 h 1119"/>
              <a:gd name="T28" fmla="*/ 2147483647 w 1115"/>
              <a:gd name="T29" fmla="*/ 2147483647 h 1119"/>
              <a:gd name="T30" fmla="*/ 2147483647 w 1115"/>
              <a:gd name="T31" fmla="*/ 2147483647 h 1119"/>
              <a:gd name="T32" fmla="*/ 2147483647 w 1115"/>
              <a:gd name="T33" fmla="*/ 2147483647 h 1119"/>
              <a:gd name="T34" fmla="*/ 2147483647 w 1115"/>
              <a:gd name="T35" fmla="*/ 2147483647 h 1119"/>
              <a:gd name="T36" fmla="*/ 2147483647 w 1115"/>
              <a:gd name="T37" fmla="*/ 2147483647 h 1119"/>
              <a:gd name="T38" fmla="*/ 2147483647 w 1115"/>
              <a:gd name="T39" fmla="*/ 2147483647 h 1119"/>
              <a:gd name="T40" fmla="*/ 2147483647 w 1115"/>
              <a:gd name="T41" fmla="*/ 2147483647 h 1119"/>
              <a:gd name="T42" fmla="*/ 2147483647 w 1115"/>
              <a:gd name="T43" fmla="*/ 2147483647 h 1119"/>
              <a:gd name="T44" fmla="*/ 2147483647 w 1115"/>
              <a:gd name="T45" fmla="*/ 2147483647 h 1119"/>
              <a:gd name="T46" fmla="*/ 2147483647 w 1115"/>
              <a:gd name="T47" fmla="*/ 2147483647 h 1119"/>
              <a:gd name="T48" fmla="*/ 2147483647 w 1115"/>
              <a:gd name="T49" fmla="*/ 2147483647 h 1119"/>
              <a:gd name="T50" fmla="*/ 2147483647 w 1115"/>
              <a:gd name="T51" fmla="*/ 2147483647 h 1119"/>
              <a:gd name="T52" fmla="*/ 2147483647 w 1115"/>
              <a:gd name="T53" fmla="*/ 2147483647 h 1119"/>
              <a:gd name="T54" fmla="*/ 2147483647 w 1115"/>
              <a:gd name="T55" fmla="*/ 2147483647 h 1119"/>
              <a:gd name="T56" fmla="*/ 2147483647 w 1115"/>
              <a:gd name="T57" fmla="*/ 2147483647 h 1119"/>
              <a:gd name="T58" fmla="*/ 2147483647 w 1115"/>
              <a:gd name="T59" fmla="*/ 2147483647 h 1119"/>
              <a:gd name="T60" fmla="*/ 2147483647 w 1115"/>
              <a:gd name="T61" fmla="*/ 2147483647 h 1119"/>
              <a:gd name="T62" fmla="*/ 2147483647 w 1115"/>
              <a:gd name="T63" fmla="*/ 2147483647 h 1119"/>
              <a:gd name="T64" fmla="*/ 2147483647 w 1115"/>
              <a:gd name="T65" fmla="*/ 2147483647 h 1119"/>
              <a:gd name="T66" fmla="*/ 2147483647 w 1115"/>
              <a:gd name="T67" fmla="*/ 2147483647 h 1119"/>
              <a:gd name="T68" fmla="*/ 2147483647 w 1115"/>
              <a:gd name="T69" fmla="*/ 2147483647 h 1119"/>
              <a:gd name="T70" fmla="*/ 2147483647 w 1115"/>
              <a:gd name="T71" fmla="*/ 2147483647 h 1119"/>
              <a:gd name="T72" fmla="*/ 2147483647 w 1115"/>
              <a:gd name="T73" fmla="*/ 2147483647 h 1119"/>
              <a:gd name="T74" fmla="*/ 2147483647 w 1115"/>
              <a:gd name="T75" fmla="*/ 2147483647 h 1119"/>
              <a:gd name="T76" fmla="*/ 2147483647 w 1115"/>
              <a:gd name="T77" fmla="*/ 2147483647 h 1119"/>
              <a:gd name="T78" fmla="*/ 2147483647 w 1115"/>
              <a:gd name="T79" fmla="*/ 2147483647 h 1119"/>
              <a:gd name="T80" fmla="*/ 2147483647 w 1115"/>
              <a:gd name="T81" fmla="*/ 2147483647 h 1119"/>
              <a:gd name="T82" fmla="*/ 2147483647 w 1115"/>
              <a:gd name="T83" fmla="*/ 2147483647 h 1119"/>
              <a:gd name="T84" fmla="*/ 2147483647 w 1115"/>
              <a:gd name="T85" fmla="*/ 2147483647 h 1119"/>
              <a:gd name="T86" fmla="*/ 2147483647 w 1115"/>
              <a:gd name="T87" fmla="*/ 2147483647 h 1119"/>
              <a:gd name="T88" fmla="*/ 2147483647 w 1115"/>
              <a:gd name="T89" fmla="*/ 2147483647 h 1119"/>
              <a:gd name="T90" fmla="*/ 2147483647 w 1115"/>
              <a:gd name="T91" fmla="*/ 2147483647 h 1119"/>
              <a:gd name="T92" fmla="*/ 0 w 1115"/>
              <a:gd name="T93" fmla="*/ 2147483647 h 1119"/>
              <a:gd name="T94" fmla="*/ 0 w 1115"/>
              <a:gd name="T95" fmla="*/ 2147483647 h 1119"/>
              <a:gd name="T96" fmla="*/ 2147483647 w 1115"/>
              <a:gd name="T97" fmla="*/ 2147483647 h 1119"/>
              <a:gd name="T98" fmla="*/ 2147483647 w 1115"/>
              <a:gd name="T99" fmla="*/ 2147483647 h 1119"/>
              <a:gd name="T100" fmla="*/ 2147483647 w 1115"/>
              <a:gd name="T101" fmla="*/ 0 h 11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119"/>
              <a:gd name="T155" fmla="*/ 1115 w 1115"/>
              <a:gd name="T156" fmla="*/ 1119 h 11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119">
                <a:moveTo>
                  <a:pt x="323" y="0"/>
                </a:moveTo>
                <a:lnTo>
                  <a:pt x="569" y="9"/>
                </a:lnTo>
                <a:lnTo>
                  <a:pt x="569" y="213"/>
                </a:lnTo>
                <a:lnTo>
                  <a:pt x="694" y="270"/>
                </a:lnTo>
                <a:lnTo>
                  <a:pt x="729" y="251"/>
                </a:lnTo>
                <a:lnTo>
                  <a:pt x="811" y="295"/>
                </a:lnTo>
                <a:lnTo>
                  <a:pt x="860" y="292"/>
                </a:lnTo>
                <a:lnTo>
                  <a:pt x="955" y="248"/>
                </a:lnTo>
                <a:lnTo>
                  <a:pt x="1010" y="290"/>
                </a:lnTo>
                <a:lnTo>
                  <a:pt x="1058" y="301"/>
                </a:lnTo>
                <a:lnTo>
                  <a:pt x="1058" y="467"/>
                </a:lnTo>
                <a:lnTo>
                  <a:pt x="1114" y="569"/>
                </a:lnTo>
                <a:lnTo>
                  <a:pt x="1101" y="710"/>
                </a:lnTo>
                <a:lnTo>
                  <a:pt x="1040" y="767"/>
                </a:lnTo>
                <a:lnTo>
                  <a:pt x="1027" y="715"/>
                </a:lnTo>
                <a:lnTo>
                  <a:pt x="1010" y="739"/>
                </a:lnTo>
                <a:lnTo>
                  <a:pt x="1023" y="771"/>
                </a:lnTo>
                <a:lnTo>
                  <a:pt x="915" y="856"/>
                </a:lnTo>
                <a:lnTo>
                  <a:pt x="889" y="861"/>
                </a:lnTo>
                <a:lnTo>
                  <a:pt x="833" y="903"/>
                </a:lnTo>
                <a:lnTo>
                  <a:pt x="833" y="927"/>
                </a:lnTo>
                <a:lnTo>
                  <a:pt x="815" y="931"/>
                </a:lnTo>
                <a:lnTo>
                  <a:pt x="828" y="960"/>
                </a:lnTo>
                <a:lnTo>
                  <a:pt x="798" y="1002"/>
                </a:lnTo>
                <a:lnTo>
                  <a:pt x="815" y="1063"/>
                </a:lnTo>
                <a:lnTo>
                  <a:pt x="833" y="1080"/>
                </a:lnTo>
                <a:lnTo>
                  <a:pt x="828" y="1118"/>
                </a:lnTo>
                <a:lnTo>
                  <a:pt x="785" y="1118"/>
                </a:lnTo>
                <a:lnTo>
                  <a:pt x="746" y="1099"/>
                </a:lnTo>
                <a:lnTo>
                  <a:pt x="720" y="1104"/>
                </a:lnTo>
                <a:lnTo>
                  <a:pt x="633" y="1071"/>
                </a:lnTo>
                <a:lnTo>
                  <a:pt x="595" y="946"/>
                </a:lnTo>
                <a:lnTo>
                  <a:pt x="535" y="884"/>
                </a:lnTo>
                <a:lnTo>
                  <a:pt x="482" y="771"/>
                </a:lnTo>
                <a:lnTo>
                  <a:pt x="457" y="760"/>
                </a:lnTo>
                <a:lnTo>
                  <a:pt x="429" y="732"/>
                </a:lnTo>
                <a:lnTo>
                  <a:pt x="401" y="732"/>
                </a:lnTo>
                <a:lnTo>
                  <a:pt x="359" y="723"/>
                </a:lnTo>
                <a:lnTo>
                  <a:pt x="328" y="732"/>
                </a:lnTo>
                <a:lnTo>
                  <a:pt x="306" y="789"/>
                </a:lnTo>
                <a:lnTo>
                  <a:pt x="273" y="798"/>
                </a:lnTo>
                <a:lnTo>
                  <a:pt x="202" y="754"/>
                </a:lnTo>
                <a:lnTo>
                  <a:pt x="160" y="701"/>
                </a:lnTo>
                <a:lnTo>
                  <a:pt x="153" y="637"/>
                </a:lnTo>
                <a:lnTo>
                  <a:pt x="123" y="593"/>
                </a:lnTo>
                <a:lnTo>
                  <a:pt x="52" y="532"/>
                </a:lnTo>
                <a:lnTo>
                  <a:pt x="0" y="469"/>
                </a:lnTo>
                <a:lnTo>
                  <a:pt x="0" y="442"/>
                </a:lnTo>
                <a:lnTo>
                  <a:pt x="169" y="444"/>
                </a:lnTo>
                <a:lnTo>
                  <a:pt x="306" y="456"/>
                </a:lnTo>
                <a:lnTo>
                  <a:pt x="323" y="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dirty="0">
              <a:latin typeface="Arial" pitchFamily="34" charset="0"/>
              <a:cs typeface="Arial" pitchFamily="34" charset="0"/>
            </a:endParaRPr>
          </a:p>
        </p:txBody>
      </p:sp>
      <p:sp>
        <p:nvSpPr>
          <p:cNvPr id="28729" name="Freeform 85"/>
          <p:cNvSpPr>
            <a:spLocks/>
          </p:cNvSpPr>
          <p:nvPr/>
        </p:nvSpPr>
        <p:spPr bwMode="auto">
          <a:xfrm>
            <a:off x="6615113" y="2921000"/>
            <a:ext cx="346075" cy="144463"/>
          </a:xfrm>
          <a:custGeom>
            <a:avLst/>
            <a:gdLst>
              <a:gd name="T0" fmla="*/ 0 w 287"/>
              <a:gd name="T1" fmla="*/ 2147483647 h 142"/>
              <a:gd name="T2" fmla="*/ 2147483647 w 287"/>
              <a:gd name="T3" fmla="*/ 2147483647 h 142"/>
              <a:gd name="T4" fmla="*/ 2147483647 w 287"/>
              <a:gd name="T5" fmla="*/ 2147483647 h 142"/>
              <a:gd name="T6" fmla="*/ 2147483647 w 287"/>
              <a:gd name="T7" fmla="*/ 0 h 142"/>
              <a:gd name="T8" fmla="*/ 2147483647 w 287"/>
              <a:gd name="T9" fmla="*/ 2147483647 h 142"/>
              <a:gd name="T10" fmla="*/ 2147483647 w 287"/>
              <a:gd name="T11" fmla="*/ 2147483647 h 142"/>
              <a:gd name="T12" fmla="*/ 2147483647 w 287"/>
              <a:gd name="T13" fmla="*/ 2147483647 h 142"/>
              <a:gd name="T14" fmla="*/ 2147483647 w 287"/>
              <a:gd name="T15" fmla="*/ 2147483647 h 142"/>
              <a:gd name="T16" fmla="*/ 2147483647 w 287"/>
              <a:gd name="T17" fmla="*/ 2147483647 h 142"/>
              <a:gd name="T18" fmla="*/ 2147483647 w 287"/>
              <a:gd name="T19" fmla="*/ 2147483647 h 142"/>
              <a:gd name="T20" fmla="*/ 2147483647 w 287"/>
              <a:gd name="T21" fmla="*/ 2147483647 h 142"/>
              <a:gd name="T22" fmla="*/ 2147483647 w 287"/>
              <a:gd name="T23" fmla="*/ 2147483647 h 142"/>
              <a:gd name="T24" fmla="*/ 2147483647 w 287"/>
              <a:gd name="T25" fmla="*/ 2147483647 h 142"/>
              <a:gd name="T26" fmla="*/ 2147483647 w 287"/>
              <a:gd name="T27" fmla="*/ 2147483647 h 142"/>
              <a:gd name="T28" fmla="*/ 2147483647 w 287"/>
              <a:gd name="T29" fmla="*/ 2147483647 h 142"/>
              <a:gd name="T30" fmla="*/ 2147483647 w 287"/>
              <a:gd name="T31" fmla="*/ 2147483647 h 142"/>
              <a:gd name="T32" fmla="*/ 2147483647 w 287"/>
              <a:gd name="T33" fmla="*/ 2147483647 h 142"/>
              <a:gd name="T34" fmla="*/ 2147483647 w 287"/>
              <a:gd name="T35" fmla="*/ 2147483647 h 142"/>
              <a:gd name="T36" fmla="*/ 2147483647 w 287"/>
              <a:gd name="T37" fmla="*/ 2147483647 h 142"/>
              <a:gd name="T38" fmla="*/ 0 w 287"/>
              <a:gd name="T39" fmla="*/ 2147483647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7"/>
              <a:gd name="T61" fmla="*/ 0 h 142"/>
              <a:gd name="T62" fmla="*/ 287 w 287"/>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7" h="142">
                <a:moveTo>
                  <a:pt x="0" y="56"/>
                </a:moveTo>
                <a:lnTo>
                  <a:pt x="146" y="17"/>
                </a:lnTo>
                <a:lnTo>
                  <a:pt x="163" y="19"/>
                </a:lnTo>
                <a:lnTo>
                  <a:pt x="181" y="0"/>
                </a:lnTo>
                <a:lnTo>
                  <a:pt x="195" y="9"/>
                </a:lnTo>
                <a:lnTo>
                  <a:pt x="178" y="50"/>
                </a:lnTo>
                <a:lnTo>
                  <a:pt x="208" y="47"/>
                </a:lnTo>
                <a:lnTo>
                  <a:pt x="225" y="78"/>
                </a:lnTo>
                <a:lnTo>
                  <a:pt x="246" y="81"/>
                </a:lnTo>
                <a:lnTo>
                  <a:pt x="260" y="77"/>
                </a:lnTo>
                <a:lnTo>
                  <a:pt x="260" y="60"/>
                </a:lnTo>
                <a:lnTo>
                  <a:pt x="235" y="38"/>
                </a:lnTo>
                <a:lnTo>
                  <a:pt x="254" y="36"/>
                </a:lnTo>
                <a:lnTo>
                  <a:pt x="286" y="83"/>
                </a:lnTo>
                <a:lnTo>
                  <a:pt x="256" y="111"/>
                </a:lnTo>
                <a:lnTo>
                  <a:pt x="221" y="97"/>
                </a:lnTo>
                <a:lnTo>
                  <a:pt x="199" y="132"/>
                </a:lnTo>
                <a:lnTo>
                  <a:pt x="156" y="97"/>
                </a:lnTo>
                <a:lnTo>
                  <a:pt x="12" y="141"/>
                </a:lnTo>
                <a:lnTo>
                  <a:pt x="0" y="56"/>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76" name="AutoShape 137"/>
          <p:cNvSpPr>
            <a:spLocks noChangeArrowheads="1"/>
          </p:cNvSpPr>
          <p:nvPr/>
        </p:nvSpPr>
        <p:spPr bwMode="auto">
          <a:xfrm>
            <a:off x="5843588" y="3228975"/>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875" name="Straight Connector 375"/>
          <p:cNvCxnSpPr>
            <a:cxnSpLocks noChangeShapeType="1"/>
            <a:stCxn id="34877" idx="2"/>
            <a:endCxn id="276" idx="4"/>
          </p:cNvCxnSpPr>
          <p:nvPr/>
        </p:nvCxnSpPr>
        <p:spPr bwMode="auto">
          <a:xfrm rot="16200000" flipH="1">
            <a:off x="5102225" y="2366963"/>
            <a:ext cx="911225" cy="939800"/>
          </a:xfrm>
          <a:prstGeom prst="line">
            <a:avLst/>
          </a:prstGeom>
          <a:noFill/>
          <a:ln w="12700" algn="ctr">
            <a:solidFill>
              <a:schemeClr val="tx1"/>
            </a:solidFill>
            <a:round/>
            <a:headEnd/>
            <a:tailEnd/>
          </a:ln>
        </p:spPr>
      </p:cxnSp>
      <p:sp>
        <p:nvSpPr>
          <p:cNvPr id="638" name="Slide Number Placeholder 4"/>
          <p:cNvSpPr txBox="1">
            <a:spLocks/>
          </p:cNvSpPr>
          <p:nvPr/>
        </p:nvSpPr>
        <p:spPr>
          <a:xfrm>
            <a:off x="8734425" y="6524625"/>
            <a:ext cx="363538" cy="304800"/>
          </a:xfrm>
          <a:prstGeom prst="rect">
            <a:avLst/>
          </a:prstGeom>
          <a:ln/>
        </p:spPr>
        <p:txBody>
          <a:bodyPr/>
          <a:lstStyle/>
          <a:p>
            <a:pPr fontAlgn="auto">
              <a:spcBef>
                <a:spcPts val="0"/>
              </a:spcBef>
              <a:spcAft>
                <a:spcPts val="0"/>
              </a:spcAft>
              <a:defRPr/>
            </a:pPr>
            <a:fld id="{C7A35E34-7A51-4F40-B405-458BB1BDA42C}" type="slidenum">
              <a:rPr lang="en-US" sz="1000" kern="0">
                <a:solidFill>
                  <a:schemeClr val="bg1">
                    <a:lumMod val="75000"/>
                  </a:schemeClr>
                </a:solidFill>
                <a:latin typeface="Arial" pitchFamily="34" charset="0"/>
                <a:cs typeface="+mn-cs"/>
              </a:rPr>
              <a:pPr fontAlgn="auto">
                <a:spcBef>
                  <a:spcPts val="0"/>
                </a:spcBef>
                <a:spcAft>
                  <a:spcPts val="0"/>
                </a:spcAft>
                <a:defRPr/>
              </a:pPr>
              <a:t>19</a:t>
            </a:fld>
            <a:endParaRPr lang="en-US" sz="1000" kern="0" dirty="0">
              <a:solidFill>
                <a:schemeClr val="bg1">
                  <a:lumMod val="75000"/>
                </a:schemeClr>
              </a:solidFill>
              <a:latin typeface="Arial" pitchFamily="34" charset="0"/>
              <a:cs typeface="+mn-cs"/>
            </a:endParaRPr>
          </a:p>
        </p:txBody>
      </p:sp>
      <p:sp>
        <p:nvSpPr>
          <p:cNvPr id="34877" name="Rectangle 128"/>
          <p:cNvSpPr>
            <a:spLocks noChangeArrowheads="1"/>
          </p:cNvSpPr>
          <p:nvPr/>
        </p:nvSpPr>
        <p:spPr bwMode="auto">
          <a:xfrm>
            <a:off x="4278313" y="1951038"/>
            <a:ext cx="1617662" cy="430212"/>
          </a:xfrm>
          <a:prstGeom prst="rect">
            <a:avLst/>
          </a:prstGeom>
          <a:noFill/>
          <a:ln w="12700" algn="ctr">
            <a:solidFill>
              <a:schemeClr val="tx1"/>
            </a:solidFill>
            <a:miter lim="800000"/>
            <a:headEnd/>
            <a:tailEnd/>
          </a:ln>
        </p:spPr>
        <p:txBody>
          <a:bodyPr wrap="none" anchor="ctr"/>
          <a:lstStyle/>
          <a:p>
            <a:pPr algn="ctr"/>
            <a:r>
              <a:rPr lang="en-US" sz="1200"/>
              <a:t>Youngstown ARS, OH</a:t>
            </a:r>
          </a:p>
          <a:p>
            <a:pPr algn="ctr"/>
            <a:r>
              <a:rPr lang="en-US" sz="1200"/>
              <a:t>Lodging Ph2</a:t>
            </a:r>
          </a:p>
        </p:txBody>
      </p:sp>
      <p:sp>
        <p:nvSpPr>
          <p:cNvPr id="88" name="AutoShape 137"/>
          <p:cNvSpPr>
            <a:spLocks noChangeArrowheads="1"/>
          </p:cNvSpPr>
          <p:nvPr/>
        </p:nvSpPr>
        <p:spPr bwMode="auto">
          <a:xfrm>
            <a:off x="5881688" y="4152900"/>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879" name="Straight Connector 375"/>
          <p:cNvCxnSpPr>
            <a:cxnSpLocks noChangeShapeType="1"/>
            <a:stCxn id="34880" idx="1"/>
            <a:endCxn id="88" idx="4"/>
          </p:cNvCxnSpPr>
          <p:nvPr/>
        </p:nvCxnSpPr>
        <p:spPr bwMode="auto">
          <a:xfrm rot="10800000">
            <a:off x="6065838" y="4216400"/>
            <a:ext cx="460375" cy="122238"/>
          </a:xfrm>
          <a:prstGeom prst="line">
            <a:avLst/>
          </a:prstGeom>
          <a:noFill/>
          <a:ln w="12700" algn="ctr">
            <a:solidFill>
              <a:schemeClr val="tx1"/>
            </a:solidFill>
            <a:round/>
            <a:headEnd/>
            <a:tailEnd/>
          </a:ln>
        </p:spPr>
      </p:cxnSp>
      <p:sp>
        <p:nvSpPr>
          <p:cNvPr id="34880" name="Rectangle 128"/>
          <p:cNvSpPr>
            <a:spLocks noChangeArrowheads="1"/>
          </p:cNvSpPr>
          <p:nvPr/>
        </p:nvSpPr>
        <p:spPr bwMode="auto">
          <a:xfrm>
            <a:off x="6526213" y="4122738"/>
            <a:ext cx="1455737" cy="430212"/>
          </a:xfrm>
          <a:prstGeom prst="rect">
            <a:avLst/>
          </a:prstGeom>
          <a:noFill/>
          <a:ln w="12700" algn="ctr">
            <a:solidFill>
              <a:schemeClr val="tx1"/>
            </a:solidFill>
            <a:miter lim="800000"/>
            <a:headEnd/>
            <a:tailEnd/>
          </a:ln>
        </p:spPr>
        <p:txBody>
          <a:bodyPr wrap="none" anchor="ctr"/>
          <a:lstStyle/>
          <a:p>
            <a:pPr algn="ctr"/>
            <a:r>
              <a:rPr lang="en-US" sz="1200"/>
              <a:t>Robins AFB, GA</a:t>
            </a:r>
          </a:p>
          <a:p>
            <a:pPr algn="ctr"/>
            <a:r>
              <a:rPr lang="en-US" sz="1200"/>
              <a:t>AFRC Band Facility</a:t>
            </a:r>
          </a:p>
        </p:txBody>
      </p:sp>
      <p:sp>
        <p:nvSpPr>
          <p:cNvPr id="96" name="AutoShape 137"/>
          <p:cNvSpPr>
            <a:spLocks noChangeArrowheads="1"/>
          </p:cNvSpPr>
          <p:nvPr/>
        </p:nvSpPr>
        <p:spPr bwMode="auto">
          <a:xfrm>
            <a:off x="6148388" y="4067175"/>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882" name="Straight Connector 375"/>
          <p:cNvCxnSpPr>
            <a:cxnSpLocks noChangeShapeType="1"/>
            <a:stCxn id="34883" idx="1"/>
            <a:endCxn id="96" idx="4"/>
          </p:cNvCxnSpPr>
          <p:nvPr/>
        </p:nvCxnSpPr>
        <p:spPr bwMode="auto">
          <a:xfrm rot="10800000" flipV="1">
            <a:off x="6332538" y="3813175"/>
            <a:ext cx="603250" cy="317500"/>
          </a:xfrm>
          <a:prstGeom prst="line">
            <a:avLst/>
          </a:prstGeom>
          <a:noFill/>
          <a:ln w="12700" algn="ctr">
            <a:solidFill>
              <a:schemeClr val="tx1"/>
            </a:solidFill>
            <a:round/>
            <a:headEnd/>
            <a:tailEnd/>
          </a:ln>
        </p:spPr>
      </p:cxnSp>
      <p:sp>
        <p:nvSpPr>
          <p:cNvPr id="34883" name="Rectangle 128"/>
          <p:cNvSpPr>
            <a:spLocks noChangeArrowheads="1"/>
          </p:cNvSpPr>
          <p:nvPr/>
        </p:nvSpPr>
        <p:spPr bwMode="auto">
          <a:xfrm>
            <a:off x="6935788" y="3598863"/>
            <a:ext cx="1541462" cy="430212"/>
          </a:xfrm>
          <a:prstGeom prst="rect">
            <a:avLst/>
          </a:prstGeom>
          <a:noFill/>
          <a:ln w="12700" algn="ctr">
            <a:solidFill>
              <a:schemeClr val="tx1"/>
            </a:solidFill>
            <a:miter lim="800000"/>
            <a:headEnd/>
            <a:tailEnd/>
          </a:ln>
        </p:spPr>
        <p:txBody>
          <a:bodyPr wrap="none" anchor="ctr"/>
          <a:lstStyle/>
          <a:p>
            <a:pPr algn="ctr"/>
            <a:r>
              <a:rPr lang="en-US" sz="1200"/>
              <a:t>Charleston AFB, SC</a:t>
            </a:r>
          </a:p>
          <a:p>
            <a:pPr algn="ctr"/>
            <a:r>
              <a:rPr lang="en-US" sz="1200"/>
              <a:t>TFI RED HORSE Sqd</a:t>
            </a:r>
          </a:p>
        </p:txBody>
      </p:sp>
      <p:sp>
        <p:nvSpPr>
          <p:cNvPr id="102" name="AutoShape 137"/>
          <p:cNvSpPr>
            <a:spLocks noChangeArrowheads="1"/>
          </p:cNvSpPr>
          <p:nvPr/>
        </p:nvSpPr>
        <p:spPr bwMode="auto">
          <a:xfrm>
            <a:off x="6234113" y="4543425"/>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885" name="Straight Connector 375"/>
          <p:cNvCxnSpPr>
            <a:cxnSpLocks noChangeShapeType="1"/>
            <a:stCxn id="34886" idx="1"/>
            <a:endCxn id="102" idx="4"/>
          </p:cNvCxnSpPr>
          <p:nvPr/>
        </p:nvCxnSpPr>
        <p:spPr bwMode="auto">
          <a:xfrm rot="10800000">
            <a:off x="6418263" y="4606925"/>
            <a:ext cx="460375" cy="217488"/>
          </a:xfrm>
          <a:prstGeom prst="line">
            <a:avLst/>
          </a:prstGeom>
          <a:noFill/>
          <a:ln w="12700" algn="ctr">
            <a:solidFill>
              <a:schemeClr val="tx1"/>
            </a:solidFill>
            <a:round/>
            <a:headEnd/>
            <a:tailEnd/>
          </a:ln>
        </p:spPr>
      </p:cxnSp>
      <p:sp>
        <p:nvSpPr>
          <p:cNvPr id="34886" name="Rectangle 128"/>
          <p:cNvSpPr>
            <a:spLocks noChangeArrowheads="1"/>
          </p:cNvSpPr>
          <p:nvPr/>
        </p:nvSpPr>
        <p:spPr bwMode="auto">
          <a:xfrm>
            <a:off x="6878638" y="4608513"/>
            <a:ext cx="1455737" cy="430212"/>
          </a:xfrm>
          <a:prstGeom prst="rect">
            <a:avLst/>
          </a:prstGeom>
          <a:noFill/>
          <a:ln w="12700" algn="ctr">
            <a:solidFill>
              <a:schemeClr val="tx1"/>
            </a:solidFill>
            <a:miter lim="800000"/>
            <a:headEnd/>
            <a:tailEnd/>
          </a:ln>
        </p:spPr>
        <p:txBody>
          <a:bodyPr wrap="none" anchor="ctr"/>
          <a:lstStyle/>
          <a:p>
            <a:pPr algn="ctr"/>
            <a:r>
              <a:rPr lang="en-US" sz="1200"/>
              <a:t>Patrick AFB, FL</a:t>
            </a:r>
          </a:p>
          <a:p>
            <a:pPr algn="ctr"/>
            <a:r>
              <a:rPr lang="en-US" sz="1200"/>
              <a:t>ISO Dock Hgr Addn</a:t>
            </a:r>
          </a:p>
        </p:txBody>
      </p:sp>
      <p:sp>
        <p:nvSpPr>
          <p:cNvPr id="105" name="AutoShape 137"/>
          <p:cNvSpPr>
            <a:spLocks noChangeArrowheads="1"/>
          </p:cNvSpPr>
          <p:nvPr/>
        </p:nvSpPr>
        <p:spPr bwMode="auto">
          <a:xfrm>
            <a:off x="6319838" y="4819650"/>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888" name="Straight Connector 375"/>
          <p:cNvCxnSpPr>
            <a:cxnSpLocks noChangeShapeType="1"/>
            <a:endCxn id="105" idx="4"/>
          </p:cNvCxnSpPr>
          <p:nvPr/>
        </p:nvCxnSpPr>
        <p:spPr bwMode="auto">
          <a:xfrm rot="16200000" flipV="1">
            <a:off x="6403182" y="4983956"/>
            <a:ext cx="298450" cy="96837"/>
          </a:xfrm>
          <a:prstGeom prst="line">
            <a:avLst/>
          </a:prstGeom>
          <a:noFill/>
          <a:ln w="12700" algn="ctr">
            <a:solidFill>
              <a:schemeClr val="tx1"/>
            </a:solidFill>
            <a:round/>
            <a:headEnd/>
            <a:tailEnd/>
          </a:ln>
        </p:spPr>
      </p:cxnSp>
      <p:sp>
        <p:nvSpPr>
          <p:cNvPr id="34889" name="Rectangle 128"/>
          <p:cNvSpPr>
            <a:spLocks noChangeArrowheads="1"/>
          </p:cNvSpPr>
          <p:nvPr/>
        </p:nvSpPr>
        <p:spPr bwMode="auto">
          <a:xfrm>
            <a:off x="5992813" y="5160963"/>
            <a:ext cx="1455737" cy="430212"/>
          </a:xfrm>
          <a:prstGeom prst="rect">
            <a:avLst/>
          </a:prstGeom>
          <a:noFill/>
          <a:ln w="12700" algn="ctr">
            <a:solidFill>
              <a:schemeClr val="tx1"/>
            </a:solidFill>
            <a:miter lim="800000"/>
            <a:headEnd/>
            <a:tailEnd/>
          </a:ln>
        </p:spPr>
        <p:txBody>
          <a:bodyPr wrap="none" anchor="ctr"/>
          <a:lstStyle/>
          <a:p>
            <a:pPr algn="ctr"/>
            <a:r>
              <a:rPr lang="en-US" sz="1200"/>
              <a:t>Homestead ARB, FL</a:t>
            </a:r>
          </a:p>
          <a:p>
            <a:pPr algn="ctr"/>
            <a:r>
              <a:rPr lang="en-US" sz="1200"/>
              <a:t>Troop Feeding/CAC</a:t>
            </a:r>
          </a:p>
        </p:txBody>
      </p:sp>
      <p:sp>
        <p:nvSpPr>
          <p:cNvPr id="109" name="AutoShape 137"/>
          <p:cNvSpPr>
            <a:spLocks noChangeArrowheads="1"/>
          </p:cNvSpPr>
          <p:nvPr/>
        </p:nvSpPr>
        <p:spPr bwMode="auto">
          <a:xfrm>
            <a:off x="2605088" y="4019550"/>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891" name="Straight Connector 375"/>
          <p:cNvCxnSpPr>
            <a:cxnSpLocks noChangeShapeType="1"/>
            <a:stCxn id="34892" idx="0"/>
            <a:endCxn id="109" idx="4"/>
          </p:cNvCxnSpPr>
          <p:nvPr/>
        </p:nvCxnSpPr>
        <p:spPr bwMode="auto">
          <a:xfrm rot="5400000" flipH="1" flipV="1">
            <a:off x="2130425" y="3730625"/>
            <a:ext cx="306388" cy="1011238"/>
          </a:xfrm>
          <a:prstGeom prst="line">
            <a:avLst/>
          </a:prstGeom>
          <a:noFill/>
          <a:ln w="12700" algn="ctr">
            <a:solidFill>
              <a:schemeClr val="tx1"/>
            </a:solidFill>
            <a:round/>
            <a:headEnd/>
            <a:tailEnd/>
          </a:ln>
        </p:spPr>
      </p:cxnSp>
      <p:sp>
        <p:nvSpPr>
          <p:cNvPr id="34892" name="Rectangle 128"/>
          <p:cNvSpPr>
            <a:spLocks noChangeArrowheads="1"/>
          </p:cNvSpPr>
          <p:nvPr/>
        </p:nvSpPr>
        <p:spPr bwMode="auto">
          <a:xfrm>
            <a:off x="1049338" y="4389438"/>
            <a:ext cx="1455737" cy="430212"/>
          </a:xfrm>
          <a:prstGeom prst="rect">
            <a:avLst/>
          </a:prstGeom>
          <a:noFill/>
          <a:ln w="12700" algn="ctr">
            <a:solidFill>
              <a:schemeClr val="tx1"/>
            </a:solidFill>
            <a:miter lim="800000"/>
            <a:headEnd/>
            <a:tailEnd/>
          </a:ln>
        </p:spPr>
        <p:txBody>
          <a:bodyPr wrap="none" anchor="ctr"/>
          <a:lstStyle/>
          <a:p>
            <a:pPr algn="ctr"/>
            <a:r>
              <a:rPr lang="en-US" sz="1200"/>
              <a:t>March ARB, CA</a:t>
            </a:r>
          </a:p>
          <a:p>
            <a:pPr algn="ctr"/>
            <a:r>
              <a:rPr lang="en-US" sz="1200"/>
              <a:t>Small Arms Range</a:t>
            </a:r>
          </a:p>
        </p:txBody>
      </p:sp>
      <p:sp>
        <p:nvSpPr>
          <p:cNvPr id="113" name="AutoShape 137"/>
          <p:cNvSpPr>
            <a:spLocks noChangeArrowheads="1"/>
          </p:cNvSpPr>
          <p:nvPr/>
        </p:nvSpPr>
        <p:spPr bwMode="auto">
          <a:xfrm>
            <a:off x="6091238" y="2933700"/>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894" name="Straight Connector 375"/>
          <p:cNvCxnSpPr>
            <a:cxnSpLocks noChangeShapeType="1"/>
            <a:stCxn id="34895" idx="2"/>
            <a:endCxn id="113" idx="4"/>
          </p:cNvCxnSpPr>
          <p:nvPr/>
        </p:nvCxnSpPr>
        <p:spPr bwMode="auto">
          <a:xfrm rot="5400000">
            <a:off x="6196806" y="2374107"/>
            <a:ext cx="701675" cy="544512"/>
          </a:xfrm>
          <a:prstGeom prst="line">
            <a:avLst/>
          </a:prstGeom>
          <a:noFill/>
          <a:ln w="12700" algn="ctr">
            <a:solidFill>
              <a:schemeClr val="tx1"/>
            </a:solidFill>
            <a:round/>
            <a:headEnd/>
            <a:tailEnd/>
          </a:ln>
        </p:spPr>
      </p:cxnSp>
      <p:sp>
        <p:nvSpPr>
          <p:cNvPr id="34895" name="Rectangle 128"/>
          <p:cNvSpPr>
            <a:spLocks noChangeArrowheads="1"/>
          </p:cNvSpPr>
          <p:nvPr/>
        </p:nvSpPr>
        <p:spPr bwMode="auto">
          <a:xfrm>
            <a:off x="6011863" y="1865313"/>
            <a:ext cx="1617662" cy="430212"/>
          </a:xfrm>
          <a:prstGeom prst="rect">
            <a:avLst/>
          </a:prstGeom>
          <a:noFill/>
          <a:ln w="12700" algn="ctr">
            <a:solidFill>
              <a:schemeClr val="tx1"/>
            </a:solidFill>
            <a:miter lim="800000"/>
            <a:headEnd/>
            <a:tailEnd/>
          </a:ln>
        </p:spPr>
        <p:txBody>
          <a:bodyPr wrap="none" anchor="ctr"/>
          <a:lstStyle/>
          <a:p>
            <a:pPr algn="ctr"/>
            <a:r>
              <a:rPr lang="en-US" sz="1200"/>
              <a:t>Niagara Falls ARS, NY</a:t>
            </a:r>
          </a:p>
          <a:p>
            <a:pPr algn="ctr"/>
            <a:r>
              <a:rPr lang="en-US" sz="1200"/>
              <a:t>Small Arms Range</a:t>
            </a:r>
          </a:p>
        </p:txBody>
      </p:sp>
      <p:sp>
        <p:nvSpPr>
          <p:cNvPr id="121" name="AutoShape 137"/>
          <p:cNvSpPr>
            <a:spLocks noChangeArrowheads="1"/>
          </p:cNvSpPr>
          <p:nvPr/>
        </p:nvSpPr>
        <p:spPr bwMode="auto">
          <a:xfrm>
            <a:off x="2138363" y="3352800"/>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897" name="Straight Connector 375"/>
          <p:cNvCxnSpPr>
            <a:cxnSpLocks noChangeShapeType="1"/>
            <a:stCxn id="34898" idx="0"/>
            <a:endCxn id="121" idx="4"/>
          </p:cNvCxnSpPr>
          <p:nvPr/>
        </p:nvCxnSpPr>
        <p:spPr bwMode="auto">
          <a:xfrm rot="5400000" flipH="1" flipV="1">
            <a:off x="1584325" y="2984500"/>
            <a:ext cx="306388" cy="1169988"/>
          </a:xfrm>
          <a:prstGeom prst="line">
            <a:avLst/>
          </a:prstGeom>
          <a:noFill/>
          <a:ln w="12700" algn="ctr">
            <a:solidFill>
              <a:schemeClr val="tx1"/>
            </a:solidFill>
            <a:round/>
            <a:headEnd/>
            <a:tailEnd/>
          </a:ln>
        </p:spPr>
      </p:cxnSp>
      <p:sp>
        <p:nvSpPr>
          <p:cNvPr id="34898" name="Rectangle 128"/>
          <p:cNvSpPr>
            <a:spLocks noChangeArrowheads="1"/>
          </p:cNvSpPr>
          <p:nvPr/>
        </p:nvSpPr>
        <p:spPr bwMode="auto">
          <a:xfrm>
            <a:off x="200025" y="3722688"/>
            <a:ext cx="1905000" cy="430212"/>
          </a:xfrm>
          <a:prstGeom prst="rect">
            <a:avLst/>
          </a:prstGeom>
          <a:noFill/>
          <a:ln w="12700" algn="ctr">
            <a:solidFill>
              <a:schemeClr val="tx1"/>
            </a:solidFill>
            <a:miter lim="800000"/>
            <a:headEnd/>
            <a:tailEnd/>
          </a:ln>
        </p:spPr>
        <p:txBody>
          <a:bodyPr wrap="none" anchor="ctr"/>
          <a:lstStyle/>
          <a:p>
            <a:pPr algn="ctr"/>
            <a:r>
              <a:rPr lang="en-US" sz="1200"/>
              <a:t>Travis AFB, CA</a:t>
            </a:r>
          </a:p>
          <a:p>
            <a:pPr algn="ctr"/>
            <a:r>
              <a:rPr lang="en-US" sz="1200"/>
              <a:t>C-5 Sq Ops/AGS Training</a:t>
            </a:r>
          </a:p>
        </p:txBody>
      </p:sp>
      <p:sp>
        <p:nvSpPr>
          <p:cNvPr id="127" name="AutoShape 137"/>
          <p:cNvSpPr>
            <a:spLocks noChangeArrowheads="1"/>
          </p:cNvSpPr>
          <p:nvPr/>
        </p:nvSpPr>
        <p:spPr bwMode="auto">
          <a:xfrm>
            <a:off x="5405438" y="3343275"/>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900" name="Straight Connector 375"/>
          <p:cNvCxnSpPr>
            <a:cxnSpLocks noChangeShapeType="1"/>
            <a:stCxn id="34901" idx="2"/>
            <a:endCxn id="127" idx="4"/>
          </p:cNvCxnSpPr>
          <p:nvPr/>
        </p:nvCxnSpPr>
        <p:spPr bwMode="auto">
          <a:xfrm rot="16200000" flipH="1">
            <a:off x="3789363" y="1606550"/>
            <a:ext cx="1511300" cy="2089150"/>
          </a:xfrm>
          <a:prstGeom prst="line">
            <a:avLst/>
          </a:prstGeom>
          <a:noFill/>
          <a:ln w="12700" algn="ctr">
            <a:solidFill>
              <a:schemeClr val="tx1"/>
            </a:solidFill>
            <a:round/>
            <a:headEnd/>
            <a:tailEnd/>
          </a:ln>
        </p:spPr>
      </p:cxnSp>
      <p:sp>
        <p:nvSpPr>
          <p:cNvPr id="34901" name="Rectangle 128"/>
          <p:cNvSpPr>
            <a:spLocks noChangeArrowheads="1"/>
          </p:cNvSpPr>
          <p:nvPr/>
        </p:nvSpPr>
        <p:spPr bwMode="auto">
          <a:xfrm>
            <a:off x="2800350" y="1465263"/>
            <a:ext cx="1400175" cy="430212"/>
          </a:xfrm>
          <a:prstGeom prst="rect">
            <a:avLst/>
          </a:prstGeom>
          <a:noFill/>
          <a:ln w="12700" algn="ctr">
            <a:solidFill>
              <a:schemeClr val="tx1"/>
            </a:solidFill>
            <a:miter lim="800000"/>
            <a:headEnd/>
            <a:tailEnd/>
          </a:ln>
        </p:spPr>
        <p:txBody>
          <a:bodyPr wrap="none" anchor="ctr"/>
          <a:lstStyle/>
          <a:p>
            <a:pPr algn="ctr"/>
            <a:r>
              <a:rPr lang="en-US" sz="1200"/>
              <a:t>Grissom ARB, IN</a:t>
            </a:r>
          </a:p>
          <a:p>
            <a:pPr algn="ctr"/>
            <a:r>
              <a:rPr lang="en-US" sz="1200"/>
              <a:t>Control Tower</a:t>
            </a:r>
          </a:p>
        </p:txBody>
      </p:sp>
      <p:sp>
        <p:nvSpPr>
          <p:cNvPr id="133" name="AutoShape 137"/>
          <p:cNvSpPr>
            <a:spLocks noChangeArrowheads="1"/>
          </p:cNvSpPr>
          <p:nvPr/>
        </p:nvSpPr>
        <p:spPr bwMode="auto">
          <a:xfrm>
            <a:off x="4319588" y="4543425"/>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903" name="Straight Connector 375"/>
          <p:cNvCxnSpPr>
            <a:cxnSpLocks noChangeShapeType="1"/>
            <a:stCxn id="34904" idx="0"/>
            <a:endCxn id="133" idx="4"/>
          </p:cNvCxnSpPr>
          <p:nvPr/>
        </p:nvCxnSpPr>
        <p:spPr bwMode="auto">
          <a:xfrm rot="5400000" flipH="1" flipV="1">
            <a:off x="3520281" y="4529932"/>
            <a:ext cx="906463" cy="1060450"/>
          </a:xfrm>
          <a:prstGeom prst="line">
            <a:avLst/>
          </a:prstGeom>
          <a:noFill/>
          <a:ln w="12700" algn="ctr">
            <a:solidFill>
              <a:schemeClr val="tx1"/>
            </a:solidFill>
            <a:round/>
            <a:headEnd/>
            <a:tailEnd/>
          </a:ln>
        </p:spPr>
      </p:cxnSp>
      <p:sp>
        <p:nvSpPr>
          <p:cNvPr id="34904" name="Rectangle 128"/>
          <p:cNvSpPr>
            <a:spLocks noChangeArrowheads="1"/>
          </p:cNvSpPr>
          <p:nvPr/>
        </p:nvSpPr>
        <p:spPr bwMode="auto">
          <a:xfrm>
            <a:off x="2716213" y="5513388"/>
            <a:ext cx="1455737" cy="430212"/>
          </a:xfrm>
          <a:prstGeom prst="rect">
            <a:avLst/>
          </a:prstGeom>
          <a:noFill/>
          <a:ln w="12700" algn="ctr">
            <a:solidFill>
              <a:schemeClr val="tx1"/>
            </a:solidFill>
            <a:miter lim="800000"/>
            <a:headEnd/>
            <a:tailEnd/>
          </a:ln>
        </p:spPr>
        <p:txBody>
          <a:bodyPr wrap="none" anchor="ctr"/>
          <a:lstStyle/>
          <a:p>
            <a:pPr algn="ctr"/>
            <a:r>
              <a:rPr lang="en-US" sz="1200"/>
              <a:t>Lackland AFB, TX</a:t>
            </a:r>
          </a:p>
          <a:p>
            <a:pPr algn="ctr"/>
            <a:r>
              <a:rPr lang="en-US" sz="1200"/>
              <a:t>Wing HQ</a:t>
            </a:r>
          </a:p>
        </p:txBody>
      </p:sp>
      <p:sp>
        <p:nvSpPr>
          <p:cNvPr id="137" name="AutoShape 137"/>
          <p:cNvSpPr>
            <a:spLocks noChangeArrowheads="1"/>
          </p:cNvSpPr>
          <p:nvPr/>
        </p:nvSpPr>
        <p:spPr bwMode="auto">
          <a:xfrm>
            <a:off x="6062663" y="3238500"/>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906" name="Straight Connector 375"/>
          <p:cNvCxnSpPr>
            <a:cxnSpLocks noChangeShapeType="1"/>
            <a:stCxn id="34907" idx="1"/>
            <a:endCxn id="137" idx="4"/>
          </p:cNvCxnSpPr>
          <p:nvPr/>
        </p:nvCxnSpPr>
        <p:spPr bwMode="auto">
          <a:xfrm rot="10800000" flipV="1">
            <a:off x="6246813" y="3224213"/>
            <a:ext cx="803275" cy="77787"/>
          </a:xfrm>
          <a:prstGeom prst="line">
            <a:avLst/>
          </a:prstGeom>
          <a:noFill/>
          <a:ln w="12700" algn="ctr">
            <a:solidFill>
              <a:schemeClr val="tx1"/>
            </a:solidFill>
            <a:round/>
            <a:headEnd/>
            <a:tailEnd/>
          </a:ln>
        </p:spPr>
      </p:cxnSp>
      <p:sp>
        <p:nvSpPr>
          <p:cNvPr id="34907" name="Rectangle 128"/>
          <p:cNvSpPr>
            <a:spLocks noChangeArrowheads="1"/>
          </p:cNvSpPr>
          <p:nvPr/>
        </p:nvSpPr>
        <p:spPr bwMode="auto">
          <a:xfrm>
            <a:off x="7050088" y="3008313"/>
            <a:ext cx="1541462" cy="430212"/>
          </a:xfrm>
          <a:prstGeom prst="rect">
            <a:avLst/>
          </a:prstGeom>
          <a:noFill/>
          <a:ln w="12700" algn="ctr">
            <a:solidFill>
              <a:schemeClr val="tx1"/>
            </a:solidFill>
            <a:miter lim="800000"/>
            <a:headEnd/>
            <a:tailEnd/>
          </a:ln>
        </p:spPr>
        <p:txBody>
          <a:bodyPr wrap="none" anchor="ctr"/>
          <a:lstStyle/>
          <a:p>
            <a:pPr algn="ctr"/>
            <a:r>
              <a:rPr lang="en-US" sz="1200"/>
              <a:t>Pittsburgh ARS, PA</a:t>
            </a:r>
          </a:p>
          <a:p>
            <a:pPr algn="ctr"/>
            <a:r>
              <a:rPr lang="en-US" sz="1200"/>
              <a:t>Lodging Ph1</a:t>
            </a:r>
          </a:p>
        </p:txBody>
      </p:sp>
      <p:sp>
        <p:nvSpPr>
          <p:cNvPr id="140" name="AutoShape 137"/>
          <p:cNvSpPr>
            <a:spLocks noChangeArrowheads="1"/>
          </p:cNvSpPr>
          <p:nvPr/>
        </p:nvSpPr>
        <p:spPr bwMode="auto">
          <a:xfrm>
            <a:off x="3605213" y="3209925"/>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909" name="Straight Connector 375"/>
          <p:cNvCxnSpPr>
            <a:cxnSpLocks noChangeShapeType="1"/>
            <a:stCxn id="34910" idx="2"/>
            <a:endCxn id="140" idx="4"/>
          </p:cNvCxnSpPr>
          <p:nvPr/>
        </p:nvCxnSpPr>
        <p:spPr bwMode="auto">
          <a:xfrm rot="16200000" flipH="1">
            <a:off x="2763044" y="2247106"/>
            <a:ext cx="892175" cy="1160463"/>
          </a:xfrm>
          <a:prstGeom prst="line">
            <a:avLst/>
          </a:prstGeom>
          <a:noFill/>
          <a:ln w="12700" algn="ctr">
            <a:solidFill>
              <a:schemeClr val="tx1"/>
            </a:solidFill>
            <a:round/>
            <a:headEnd/>
            <a:tailEnd/>
          </a:ln>
        </p:spPr>
      </p:cxnSp>
      <p:sp>
        <p:nvSpPr>
          <p:cNvPr id="34910" name="Rectangle 128"/>
          <p:cNvSpPr>
            <a:spLocks noChangeArrowheads="1"/>
          </p:cNvSpPr>
          <p:nvPr/>
        </p:nvSpPr>
        <p:spPr bwMode="auto">
          <a:xfrm>
            <a:off x="1820863" y="1951038"/>
            <a:ext cx="1617662" cy="430212"/>
          </a:xfrm>
          <a:prstGeom prst="rect">
            <a:avLst/>
          </a:prstGeom>
          <a:noFill/>
          <a:ln w="12700" algn="ctr">
            <a:solidFill>
              <a:schemeClr val="tx1"/>
            </a:solidFill>
            <a:miter lim="800000"/>
            <a:headEnd/>
            <a:tailEnd/>
          </a:ln>
        </p:spPr>
        <p:txBody>
          <a:bodyPr wrap="none" anchor="ctr"/>
          <a:lstStyle/>
          <a:p>
            <a:pPr algn="ctr"/>
            <a:r>
              <a:rPr lang="en-US" sz="1200"/>
              <a:t>Schriever AFB, CO</a:t>
            </a:r>
          </a:p>
          <a:p>
            <a:pPr algn="ctr"/>
            <a:r>
              <a:rPr lang="en-US" sz="1200"/>
              <a:t>Space Wing HQ</a:t>
            </a:r>
          </a:p>
        </p:txBody>
      </p:sp>
      <p:cxnSp>
        <p:nvCxnSpPr>
          <p:cNvPr id="34911" name="Straight Connector 375"/>
          <p:cNvCxnSpPr>
            <a:cxnSpLocks noChangeShapeType="1"/>
            <a:stCxn id="34912" idx="0"/>
            <a:endCxn id="133" idx="0"/>
          </p:cNvCxnSpPr>
          <p:nvPr/>
        </p:nvCxnSpPr>
        <p:spPr bwMode="auto">
          <a:xfrm rot="5400000" flipH="1" flipV="1">
            <a:off x="3311525" y="3803650"/>
            <a:ext cx="360363" cy="1839913"/>
          </a:xfrm>
          <a:prstGeom prst="line">
            <a:avLst/>
          </a:prstGeom>
          <a:noFill/>
          <a:ln w="12700" algn="ctr">
            <a:solidFill>
              <a:schemeClr val="tx1"/>
            </a:solidFill>
            <a:round/>
            <a:headEnd/>
            <a:tailEnd/>
          </a:ln>
        </p:spPr>
      </p:cxnSp>
      <p:sp>
        <p:nvSpPr>
          <p:cNvPr id="34912" name="Rectangle 128"/>
          <p:cNvSpPr>
            <a:spLocks noChangeArrowheads="1"/>
          </p:cNvSpPr>
          <p:nvPr/>
        </p:nvSpPr>
        <p:spPr bwMode="auto">
          <a:xfrm>
            <a:off x="1600200" y="4903788"/>
            <a:ext cx="1943100" cy="430212"/>
          </a:xfrm>
          <a:prstGeom prst="rect">
            <a:avLst/>
          </a:prstGeom>
          <a:noFill/>
          <a:ln w="12700" algn="ctr">
            <a:solidFill>
              <a:schemeClr val="tx1"/>
            </a:solidFill>
            <a:miter lim="800000"/>
            <a:headEnd/>
            <a:tailEnd/>
          </a:ln>
        </p:spPr>
        <p:txBody>
          <a:bodyPr wrap="none" anchor="ctr"/>
          <a:lstStyle/>
          <a:p>
            <a:pPr algn="ctr"/>
            <a:r>
              <a:rPr lang="en-US" sz="1200"/>
              <a:t>Lackland AFB, TX</a:t>
            </a:r>
          </a:p>
          <a:p>
            <a:pPr algn="ctr"/>
            <a:r>
              <a:rPr lang="en-US" sz="1200"/>
              <a:t>C-5 Gnd Tng School Addn</a:t>
            </a:r>
          </a:p>
        </p:txBody>
      </p:sp>
      <p:sp>
        <p:nvSpPr>
          <p:cNvPr id="151" name="AutoShape 137"/>
          <p:cNvSpPr>
            <a:spLocks noChangeArrowheads="1"/>
          </p:cNvSpPr>
          <p:nvPr/>
        </p:nvSpPr>
        <p:spPr bwMode="auto">
          <a:xfrm>
            <a:off x="5300663" y="4419600"/>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914" name="Straight Connector 375"/>
          <p:cNvCxnSpPr>
            <a:cxnSpLocks noChangeShapeType="1"/>
            <a:stCxn id="34915" idx="0"/>
            <a:endCxn id="151" idx="4"/>
          </p:cNvCxnSpPr>
          <p:nvPr/>
        </p:nvCxnSpPr>
        <p:spPr bwMode="auto">
          <a:xfrm rot="5400000" flipH="1" flipV="1">
            <a:off x="4925219" y="4677569"/>
            <a:ext cx="754063" cy="365125"/>
          </a:xfrm>
          <a:prstGeom prst="line">
            <a:avLst/>
          </a:prstGeom>
          <a:noFill/>
          <a:ln w="12700" algn="ctr">
            <a:solidFill>
              <a:schemeClr val="tx1"/>
            </a:solidFill>
            <a:round/>
            <a:headEnd/>
            <a:tailEnd/>
          </a:ln>
        </p:spPr>
      </p:cxnSp>
      <p:sp>
        <p:nvSpPr>
          <p:cNvPr id="34915" name="Rectangle 128"/>
          <p:cNvSpPr>
            <a:spLocks noChangeArrowheads="1"/>
          </p:cNvSpPr>
          <p:nvPr/>
        </p:nvSpPr>
        <p:spPr bwMode="auto">
          <a:xfrm>
            <a:off x="4392613" y="5237163"/>
            <a:ext cx="1455737" cy="430212"/>
          </a:xfrm>
          <a:prstGeom prst="rect">
            <a:avLst/>
          </a:prstGeom>
          <a:noFill/>
          <a:ln w="12700" algn="ctr">
            <a:solidFill>
              <a:schemeClr val="tx1"/>
            </a:solidFill>
            <a:miter lim="800000"/>
            <a:headEnd/>
            <a:tailEnd/>
          </a:ln>
        </p:spPr>
        <p:txBody>
          <a:bodyPr wrap="none" anchor="ctr"/>
          <a:lstStyle/>
          <a:p>
            <a:pPr algn="ctr"/>
            <a:r>
              <a:rPr lang="en-US" sz="1200"/>
              <a:t>Keesler AFB, MS</a:t>
            </a:r>
          </a:p>
          <a:p>
            <a:pPr algn="ctr"/>
            <a:r>
              <a:rPr lang="en-US" sz="1200"/>
              <a:t>Aerial Port Facility</a:t>
            </a:r>
          </a:p>
        </p:txBody>
      </p:sp>
      <p:sp>
        <p:nvSpPr>
          <p:cNvPr id="155" name="AutoShape 137"/>
          <p:cNvSpPr>
            <a:spLocks noChangeArrowheads="1"/>
          </p:cNvSpPr>
          <p:nvPr/>
        </p:nvSpPr>
        <p:spPr bwMode="auto">
          <a:xfrm>
            <a:off x="3071813" y="3429000"/>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4917" name="Straight Connector 375"/>
          <p:cNvCxnSpPr>
            <a:cxnSpLocks noChangeShapeType="1"/>
            <a:stCxn id="34918" idx="2"/>
            <a:endCxn id="155" idx="4"/>
          </p:cNvCxnSpPr>
          <p:nvPr/>
        </p:nvCxnSpPr>
        <p:spPr bwMode="auto">
          <a:xfrm rot="16200000" flipH="1">
            <a:off x="1961357" y="2197893"/>
            <a:ext cx="520700" cy="2068513"/>
          </a:xfrm>
          <a:prstGeom prst="line">
            <a:avLst/>
          </a:prstGeom>
          <a:noFill/>
          <a:ln w="12700" algn="ctr">
            <a:solidFill>
              <a:schemeClr val="tx1"/>
            </a:solidFill>
            <a:round/>
            <a:headEnd/>
            <a:tailEnd/>
          </a:ln>
        </p:spPr>
      </p:cxnSp>
      <p:sp>
        <p:nvSpPr>
          <p:cNvPr id="34918" name="Rectangle 128"/>
          <p:cNvSpPr>
            <a:spLocks noChangeArrowheads="1"/>
          </p:cNvSpPr>
          <p:nvPr/>
        </p:nvSpPr>
        <p:spPr bwMode="auto">
          <a:xfrm>
            <a:off x="411163" y="2541588"/>
            <a:ext cx="1550987" cy="430212"/>
          </a:xfrm>
          <a:prstGeom prst="rect">
            <a:avLst/>
          </a:prstGeom>
          <a:noFill/>
          <a:ln w="12700" algn="ctr">
            <a:solidFill>
              <a:schemeClr val="tx1"/>
            </a:solidFill>
            <a:miter lim="800000"/>
            <a:headEnd/>
            <a:tailEnd/>
          </a:ln>
        </p:spPr>
        <p:txBody>
          <a:bodyPr wrap="none" anchor="ctr"/>
          <a:lstStyle/>
          <a:p>
            <a:pPr algn="ctr"/>
            <a:r>
              <a:rPr lang="en-US" sz="1200"/>
              <a:t>Hill AFB, UT</a:t>
            </a:r>
          </a:p>
          <a:p>
            <a:pPr algn="ctr"/>
            <a:r>
              <a:rPr lang="en-US" sz="1200"/>
              <a:t>Squadron Ops/AMU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342899"/>
            <a:ext cx="8694420" cy="563881"/>
          </a:xfrm>
        </p:spPr>
        <p:txBody>
          <a:bodyPr anchor="b"/>
          <a:lstStyle/>
          <a:p>
            <a:r>
              <a:rPr lang="en-US" sz="2800" dirty="0" smtClean="0">
                <a:latin typeface="Arial" pitchFamily="34" charset="0"/>
                <a:cs typeface="Arial" pitchFamily="34" charset="0"/>
              </a:rPr>
              <a:t>Overview</a:t>
            </a:r>
          </a:p>
        </p:txBody>
      </p:sp>
      <p:sp>
        <p:nvSpPr>
          <p:cNvPr id="4" name="Rectangle 3"/>
          <p:cNvSpPr txBox="1">
            <a:spLocks noChangeArrowheads="1"/>
          </p:cNvSpPr>
          <p:nvPr/>
        </p:nvSpPr>
        <p:spPr bwMode="auto">
          <a:xfrm>
            <a:off x="396240" y="1123950"/>
            <a:ext cx="8382000" cy="4972050"/>
          </a:xfrm>
          <a:prstGeom prst="rect">
            <a:avLst/>
          </a:prstGeom>
          <a:noFill/>
          <a:ln>
            <a:miter lim="800000"/>
            <a:headEnd/>
            <a:tailEnd/>
          </a:ln>
        </p:spPr>
        <p:txBody>
          <a:bodyPr/>
          <a:lstStyle/>
          <a:p>
            <a:pPr marL="285750" indent="-285750">
              <a:spcBef>
                <a:spcPts val="1200"/>
              </a:spcBef>
              <a:buSzPct val="100000"/>
              <a:buFont typeface="Arial" pitchFamily="34" charset="0"/>
              <a:buChar char="•"/>
              <a:defRPr/>
            </a:pPr>
            <a:r>
              <a:rPr lang="en-US" sz="2400" b="1" kern="0" dirty="0"/>
              <a:t>AF Reserve Command (AFRC) Big </a:t>
            </a:r>
            <a:r>
              <a:rPr lang="en-US" sz="2400" b="1" kern="0" dirty="0" smtClean="0"/>
              <a:t>Picture</a:t>
            </a:r>
          </a:p>
          <a:p>
            <a:pPr marL="285750" indent="-285750">
              <a:spcBef>
                <a:spcPts val="1200"/>
              </a:spcBef>
              <a:buSzPct val="100000"/>
              <a:buFont typeface="Arial" pitchFamily="34" charset="0"/>
              <a:buChar char="•"/>
              <a:defRPr/>
            </a:pPr>
            <a:r>
              <a:rPr lang="en-US" sz="2400" b="1" kern="0" dirty="0" smtClean="0"/>
              <a:t>Energy</a:t>
            </a:r>
            <a:endParaRPr lang="en-US" sz="2400" b="1" kern="0" dirty="0"/>
          </a:p>
          <a:p>
            <a:pPr marL="285750" indent="-285750">
              <a:spcBef>
                <a:spcPts val="1200"/>
              </a:spcBef>
              <a:buSzPct val="100000"/>
              <a:buFont typeface="Arial" pitchFamily="34" charset="0"/>
              <a:buChar char="•"/>
              <a:defRPr/>
            </a:pPr>
            <a:r>
              <a:rPr lang="en-US" sz="2400" b="1" kern="0" dirty="0" smtClean="0"/>
              <a:t>Programs </a:t>
            </a:r>
            <a:endParaRPr lang="en-US" sz="2400" b="1" kern="0" dirty="0"/>
          </a:p>
          <a:p>
            <a:pPr marL="285750" indent="-285750">
              <a:spcBef>
                <a:spcPts val="1200"/>
              </a:spcBef>
              <a:buSzPct val="100000"/>
              <a:buFont typeface="Arial" pitchFamily="34" charset="0"/>
              <a:buChar char="•"/>
              <a:defRPr/>
            </a:pPr>
            <a:r>
              <a:rPr lang="en-US" sz="2400" b="1" kern="0" dirty="0" smtClean="0"/>
              <a:t>Contracting</a:t>
            </a:r>
            <a:endParaRPr lang="en-US" sz="2400" b="1" kern="0" dirty="0"/>
          </a:p>
          <a:p>
            <a:pPr marL="285750" indent="-285750">
              <a:lnSpc>
                <a:spcPct val="90000"/>
              </a:lnSpc>
              <a:spcBef>
                <a:spcPct val="20000"/>
              </a:spcBef>
              <a:buClr>
                <a:srgbClr val="151C77"/>
              </a:buClr>
              <a:buSzPct val="80000"/>
              <a:buFont typeface="Wingdings" pitchFamily="2" charset="2"/>
              <a:buChar char="n"/>
              <a:defRPr/>
            </a:pPr>
            <a:endParaRPr lang="en-US" sz="2400" b="1" kern="0" dirty="0"/>
          </a:p>
          <a:p>
            <a:pPr marL="285750" indent="-285750">
              <a:lnSpc>
                <a:spcPct val="90000"/>
              </a:lnSpc>
              <a:spcBef>
                <a:spcPct val="20000"/>
              </a:spcBef>
              <a:buClr>
                <a:srgbClr val="151C77"/>
              </a:buClr>
              <a:buSzPct val="80000"/>
              <a:buFont typeface="Wingdings" pitchFamily="2" charset="2"/>
              <a:buChar char="n"/>
              <a:defRPr/>
            </a:pPr>
            <a:endParaRPr lang="en-US" sz="2400" b="1" kern="0" dirty="0"/>
          </a:p>
          <a:p>
            <a:pPr marL="285750" indent="-285750">
              <a:lnSpc>
                <a:spcPct val="90000"/>
              </a:lnSpc>
              <a:spcBef>
                <a:spcPct val="20000"/>
              </a:spcBef>
              <a:buClr>
                <a:srgbClr val="151C77"/>
              </a:buClr>
              <a:buSzPct val="80000"/>
              <a:defRPr/>
            </a:pPr>
            <a:endParaRPr lang="en-US" sz="2400" b="1" kern="0" dirty="0"/>
          </a:p>
          <a:p>
            <a:pPr marL="742950" lvl="1" indent="-285750">
              <a:lnSpc>
                <a:spcPct val="90000"/>
              </a:lnSpc>
              <a:spcBef>
                <a:spcPct val="20000"/>
              </a:spcBef>
              <a:buClr>
                <a:srgbClr val="151C77"/>
              </a:buClr>
              <a:buSzPct val="80000"/>
              <a:buFont typeface="Wingdings" pitchFamily="2" charset="2"/>
              <a:buChar char="n"/>
              <a:defRPr/>
            </a:pPr>
            <a:endParaRPr lang="en-US" sz="2400" b="1" kern="0" dirty="0"/>
          </a:p>
          <a:p>
            <a:pPr marL="742950" lvl="1" indent="-285750">
              <a:lnSpc>
                <a:spcPct val="90000"/>
              </a:lnSpc>
              <a:spcBef>
                <a:spcPct val="20000"/>
              </a:spcBef>
              <a:buClr>
                <a:srgbClr val="151C77"/>
              </a:buClr>
              <a:buSzPct val="80000"/>
              <a:buFont typeface="Wingdings" pitchFamily="2" charset="2"/>
              <a:buChar char="n"/>
              <a:defRPr/>
            </a:pPr>
            <a:endParaRPr lang="en-US" sz="2400" b="1" kern="0" dirty="0"/>
          </a:p>
          <a:p>
            <a:pPr marL="742950" lvl="1" indent="-285750">
              <a:lnSpc>
                <a:spcPct val="90000"/>
              </a:lnSpc>
              <a:spcBef>
                <a:spcPct val="20000"/>
              </a:spcBef>
              <a:buClr>
                <a:srgbClr val="151C77"/>
              </a:buClr>
              <a:buSzPct val="80000"/>
              <a:buFont typeface="Wingdings" pitchFamily="2" charset="2"/>
              <a:buChar char="n"/>
              <a:defRPr/>
            </a:pPr>
            <a:endParaRPr lang="en-US" sz="2400" b="1" kern="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3"/>
          <p:cNvSpPr txBox="1">
            <a:spLocks noChangeArrowheads="1"/>
          </p:cNvSpPr>
          <p:nvPr/>
        </p:nvSpPr>
        <p:spPr>
          <a:xfrm>
            <a:off x="259080" y="350520"/>
            <a:ext cx="8686800" cy="523220"/>
          </a:xfrm>
          <a:prstGeom prst="rect">
            <a:avLst/>
          </a:prstGeom>
          <a:noFill/>
        </p:spPr>
        <p:txBody>
          <a:bodyPr wrap="square">
            <a:spAutoFit/>
          </a:bodyPr>
          <a:lstStyle/>
          <a:p>
            <a:pPr algn="r" eaLnBrk="0" hangingPunct="0">
              <a:defRPr/>
            </a:pPr>
            <a:r>
              <a:rPr lang="en-US" sz="2800" b="1" i="1" dirty="0">
                <a:solidFill>
                  <a:srgbClr val="151C77"/>
                </a:solidFill>
                <a:latin typeface="Arial" pitchFamily="34" charset="0"/>
                <a:ea typeface="+mj-ea"/>
                <a:cs typeface="Arial" pitchFamily="34" charset="0"/>
              </a:rPr>
              <a:t>AFRC FY11/12 MILCON Projects</a:t>
            </a:r>
          </a:p>
        </p:txBody>
      </p:sp>
      <p:sp>
        <p:nvSpPr>
          <p:cNvPr id="35843" name="Freeform 19"/>
          <p:cNvSpPr>
            <a:spLocks/>
          </p:cNvSpPr>
          <p:nvPr/>
        </p:nvSpPr>
        <p:spPr bwMode="auto">
          <a:xfrm>
            <a:off x="4095750" y="3578225"/>
            <a:ext cx="714375" cy="330200"/>
          </a:xfrm>
          <a:custGeom>
            <a:avLst/>
            <a:gdLst>
              <a:gd name="T0" fmla="*/ 2147483647 w 591"/>
              <a:gd name="T1" fmla="*/ 2147483647 h 327"/>
              <a:gd name="T2" fmla="*/ 2147483647 w 591"/>
              <a:gd name="T3" fmla="*/ 2147483647 h 327"/>
              <a:gd name="T4" fmla="*/ 0 w 591"/>
              <a:gd name="T5" fmla="*/ 2147483647 h 327"/>
              <a:gd name="T6" fmla="*/ 2147483647 w 591"/>
              <a:gd name="T7" fmla="*/ 2147483647 h 327"/>
              <a:gd name="T8" fmla="*/ 2147483647 w 591"/>
              <a:gd name="T9" fmla="*/ 2147483647 h 327"/>
              <a:gd name="T10" fmla="*/ 2147483647 w 591"/>
              <a:gd name="T11" fmla="*/ 2147483647 h 327"/>
              <a:gd name="T12" fmla="*/ 2147483647 w 591"/>
              <a:gd name="T13" fmla="*/ 2147483647 h 327"/>
              <a:gd name="T14" fmla="*/ 2147483647 w 591"/>
              <a:gd name="T15" fmla="*/ 2147483647 h 327"/>
              <a:gd name="T16" fmla="*/ 2147483647 w 591"/>
              <a:gd name="T17" fmla="*/ 0 h 327"/>
              <a:gd name="T18" fmla="*/ 2147483647 w 591"/>
              <a:gd name="T19" fmla="*/ 2147483647 h 327"/>
              <a:gd name="T20" fmla="*/ 2147483647 w 591"/>
              <a:gd name="T21" fmla="*/ 2147483647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327"/>
              <a:gd name="T35" fmla="*/ 591 w 59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327">
                <a:moveTo>
                  <a:pt x="6" y="3"/>
                </a:moveTo>
                <a:lnTo>
                  <a:pt x="4" y="191"/>
                </a:lnTo>
                <a:lnTo>
                  <a:pt x="0" y="323"/>
                </a:lnTo>
                <a:lnTo>
                  <a:pt x="590" y="326"/>
                </a:lnTo>
                <a:lnTo>
                  <a:pt x="578" y="157"/>
                </a:lnTo>
                <a:lnTo>
                  <a:pt x="578" y="92"/>
                </a:lnTo>
                <a:lnTo>
                  <a:pt x="531" y="53"/>
                </a:lnTo>
                <a:lnTo>
                  <a:pt x="545" y="19"/>
                </a:lnTo>
                <a:lnTo>
                  <a:pt x="525" y="0"/>
                </a:lnTo>
                <a:lnTo>
                  <a:pt x="257" y="3"/>
                </a:lnTo>
                <a:lnTo>
                  <a:pt x="6" y="3"/>
                </a:lnTo>
              </a:path>
            </a:pathLst>
          </a:custGeom>
          <a:noFill/>
          <a:ln w="12700" cap="rnd">
            <a:solidFill>
              <a:schemeClr val="bg2"/>
            </a:solidFill>
            <a:round/>
            <a:headEnd/>
            <a:tailEnd/>
          </a:ln>
        </p:spPr>
        <p:txBody>
          <a:bodyPr/>
          <a:lstStyle/>
          <a:p>
            <a:endParaRPr lang="en-US"/>
          </a:p>
        </p:txBody>
      </p:sp>
      <p:sp>
        <p:nvSpPr>
          <p:cNvPr id="28676" name="Freeform 20"/>
          <p:cNvSpPr>
            <a:spLocks/>
          </p:cNvSpPr>
          <p:nvPr/>
        </p:nvSpPr>
        <p:spPr bwMode="auto">
          <a:xfrm>
            <a:off x="2982913" y="2498725"/>
            <a:ext cx="971550" cy="546100"/>
          </a:xfrm>
          <a:custGeom>
            <a:avLst/>
            <a:gdLst>
              <a:gd name="T0" fmla="*/ 2147483647 w 801"/>
              <a:gd name="T1" fmla="*/ 0 h 541"/>
              <a:gd name="T2" fmla="*/ 2147483647 w 801"/>
              <a:gd name="T3" fmla="*/ 2147483647 h 541"/>
              <a:gd name="T4" fmla="*/ 2147483647 w 801"/>
              <a:gd name="T5" fmla="*/ 2147483647 h 541"/>
              <a:gd name="T6" fmla="*/ 2147483647 w 801"/>
              <a:gd name="T7" fmla="*/ 2147483647 h 541"/>
              <a:gd name="T8" fmla="*/ 2147483647 w 801"/>
              <a:gd name="T9" fmla="*/ 2147483647 h 541"/>
              <a:gd name="T10" fmla="*/ 2147483647 w 801"/>
              <a:gd name="T11" fmla="*/ 2147483647 h 541"/>
              <a:gd name="T12" fmla="*/ 2147483647 w 801"/>
              <a:gd name="T13" fmla="*/ 2147483647 h 541"/>
              <a:gd name="T14" fmla="*/ 2147483647 w 801"/>
              <a:gd name="T15" fmla="*/ 2147483647 h 541"/>
              <a:gd name="T16" fmla="*/ 2147483647 w 801"/>
              <a:gd name="T17" fmla="*/ 2147483647 h 541"/>
              <a:gd name="T18" fmla="*/ 2147483647 w 801"/>
              <a:gd name="T19" fmla="*/ 2147483647 h 541"/>
              <a:gd name="T20" fmla="*/ 2147483647 w 801"/>
              <a:gd name="T21" fmla="*/ 2147483647 h 541"/>
              <a:gd name="T22" fmla="*/ 2147483647 w 801"/>
              <a:gd name="T23" fmla="*/ 2147483647 h 541"/>
              <a:gd name="T24" fmla="*/ 2147483647 w 801"/>
              <a:gd name="T25" fmla="*/ 2147483647 h 541"/>
              <a:gd name="T26" fmla="*/ 2147483647 w 801"/>
              <a:gd name="T27" fmla="*/ 2147483647 h 541"/>
              <a:gd name="T28" fmla="*/ 2147483647 w 801"/>
              <a:gd name="T29" fmla="*/ 2147483647 h 541"/>
              <a:gd name="T30" fmla="*/ 2147483647 w 801"/>
              <a:gd name="T31" fmla="*/ 2147483647 h 541"/>
              <a:gd name="T32" fmla="*/ 2147483647 w 801"/>
              <a:gd name="T33" fmla="*/ 2147483647 h 541"/>
              <a:gd name="T34" fmla="*/ 0 w 801"/>
              <a:gd name="T35" fmla="*/ 2147483647 h 541"/>
              <a:gd name="T36" fmla="*/ 2147483647 w 801"/>
              <a:gd name="T37" fmla="*/ 0 h 5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1"/>
              <a:gd name="T58" fmla="*/ 0 h 541"/>
              <a:gd name="T59" fmla="*/ 801 w 801"/>
              <a:gd name="T60" fmla="*/ 541 h 5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1" h="541">
                <a:moveTo>
                  <a:pt x="13" y="0"/>
                </a:moveTo>
                <a:lnTo>
                  <a:pt x="169" y="22"/>
                </a:lnTo>
                <a:lnTo>
                  <a:pt x="264" y="36"/>
                </a:lnTo>
                <a:lnTo>
                  <a:pt x="390" y="50"/>
                </a:lnTo>
                <a:lnTo>
                  <a:pt x="505" y="63"/>
                </a:lnTo>
                <a:lnTo>
                  <a:pt x="706" y="78"/>
                </a:lnTo>
                <a:lnTo>
                  <a:pt x="800" y="86"/>
                </a:lnTo>
                <a:lnTo>
                  <a:pt x="797" y="526"/>
                </a:lnTo>
                <a:lnTo>
                  <a:pt x="306" y="481"/>
                </a:lnTo>
                <a:lnTo>
                  <a:pt x="296" y="540"/>
                </a:lnTo>
                <a:lnTo>
                  <a:pt x="277" y="512"/>
                </a:lnTo>
                <a:lnTo>
                  <a:pt x="232" y="517"/>
                </a:lnTo>
                <a:lnTo>
                  <a:pt x="168" y="527"/>
                </a:lnTo>
                <a:lnTo>
                  <a:pt x="156" y="451"/>
                </a:lnTo>
                <a:lnTo>
                  <a:pt x="81" y="390"/>
                </a:lnTo>
                <a:lnTo>
                  <a:pt x="92" y="332"/>
                </a:lnTo>
                <a:lnTo>
                  <a:pt x="100" y="285"/>
                </a:lnTo>
                <a:lnTo>
                  <a:pt x="0" y="135"/>
                </a:lnTo>
                <a:lnTo>
                  <a:pt x="13"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77" name="Freeform 21"/>
          <p:cNvSpPr>
            <a:spLocks/>
          </p:cNvSpPr>
          <p:nvPr/>
        </p:nvSpPr>
        <p:spPr bwMode="auto">
          <a:xfrm>
            <a:off x="2955925" y="3279775"/>
            <a:ext cx="512763" cy="601663"/>
          </a:xfrm>
          <a:custGeom>
            <a:avLst/>
            <a:gdLst>
              <a:gd name="T0" fmla="*/ 2147483647 w 426"/>
              <a:gd name="T1" fmla="*/ 0 h 596"/>
              <a:gd name="T2" fmla="*/ 2147483647 w 426"/>
              <a:gd name="T3" fmla="*/ 2147483647 h 596"/>
              <a:gd name="T4" fmla="*/ 2147483647 w 426"/>
              <a:gd name="T5" fmla="*/ 2147483647 h 596"/>
              <a:gd name="T6" fmla="*/ 2147483647 w 426"/>
              <a:gd name="T7" fmla="*/ 2147483647 h 596"/>
              <a:gd name="T8" fmla="*/ 2147483647 w 426"/>
              <a:gd name="T9" fmla="*/ 2147483647 h 596"/>
              <a:gd name="T10" fmla="*/ 0 w 426"/>
              <a:gd name="T11" fmla="*/ 2147483647 h 596"/>
              <a:gd name="T12" fmla="*/ 2147483647 w 426"/>
              <a:gd name="T13" fmla="*/ 2147483647 h 596"/>
              <a:gd name="T14" fmla="*/ 2147483647 w 426"/>
              <a:gd name="T15" fmla="*/ 0 h 596"/>
              <a:gd name="T16" fmla="*/ 0 60000 65536"/>
              <a:gd name="T17" fmla="*/ 0 60000 65536"/>
              <a:gd name="T18" fmla="*/ 0 60000 65536"/>
              <a:gd name="T19" fmla="*/ 0 60000 65536"/>
              <a:gd name="T20" fmla="*/ 0 60000 65536"/>
              <a:gd name="T21" fmla="*/ 0 60000 65536"/>
              <a:gd name="T22" fmla="*/ 0 60000 65536"/>
              <a:gd name="T23" fmla="*/ 0 60000 65536"/>
              <a:gd name="T24" fmla="*/ 0 w 426"/>
              <a:gd name="T25" fmla="*/ 0 h 596"/>
              <a:gd name="T26" fmla="*/ 426 w 426"/>
              <a:gd name="T27" fmla="*/ 596 h 5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6" h="596">
                <a:moveTo>
                  <a:pt x="79" y="0"/>
                </a:moveTo>
                <a:lnTo>
                  <a:pt x="287" y="31"/>
                </a:lnTo>
                <a:lnTo>
                  <a:pt x="272" y="145"/>
                </a:lnTo>
                <a:lnTo>
                  <a:pt x="425" y="161"/>
                </a:lnTo>
                <a:lnTo>
                  <a:pt x="383" y="595"/>
                </a:lnTo>
                <a:lnTo>
                  <a:pt x="0" y="551"/>
                </a:lnTo>
                <a:lnTo>
                  <a:pt x="39" y="273"/>
                </a:lnTo>
                <a:lnTo>
                  <a:pt x="79" y="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35846" name="Freeform 22"/>
          <p:cNvSpPr>
            <a:spLocks/>
          </p:cNvSpPr>
          <p:nvPr/>
        </p:nvSpPr>
        <p:spPr bwMode="auto">
          <a:xfrm>
            <a:off x="5467350" y="4032250"/>
            <a:ext cx="377825" cy="533400"/>
          </a:xfrm>
          <a:custGeom>
            <a:avLst/>
            <a:gdLst>
              <a:gd name="T0" fmla="*/ 0 w 313"/>
              <a:gd name="T1" fmla="*/ 2147483647 h 527"/>
              <a:gd name="T2" fmla="*/ 2147483647 w 313"/>
              <a:gd name="T3" fmla="*/ 0 h 527"/>
              <a:gd name="T4" fmla="*/ 2147483647 w 313"/>
              <a:gd name="T5" fmla="*/ 2147483647 h 527"/>
              <a:gd name="T6" fmla="*/ 2147483647 w 313"/>
              <a:gd name="T7" fmla="*/ 2147483647 h 527"/>
              <a:gd name="T8" fmla="*/ 2147483647 w 313"/>
              <a:gd name="T9" fmla="*/ 2147483647 h 527"/>
              <a:gd name="T10" fmla="*/ 2147483647 w 313"/>
              <a:gd name="T11" fmla="*/ 2147483647 h 527"/>
              <a:gd name="T12" fmla="*/ 2147483647 w 313"/>
              <a:gd name="T13" fmla="*/ 2147483647 h 527"/>
              <a:gd name="T14" fmla="*/ 2147483647 w 313"/>
              <a:gd name="T15" fmla="*/ 2147483647 h 527"/>
              <a:gd name="T16" fmla="*/ 2147483647 w 313"/>
              <a:gd name="T17" fmla="*/ 2147483647 h 527"/>
              <a:gd name="T18" fmla="*/ 2147483647 w 313"/>
              <a:gd name="T19" fmla="*/ 2147483647 h 527"/>
              <a:gd name="T20" fmla="*/ 2147483647 w 313"/>
              <a:gd name="T21" fmla="*/ 2147483647 h 527"/>
              <a:gd name="T22" fmla="*/ 2147483647 w 313"/>
              <a:gd name="T23" fmla="*/ 2147483647 h 527"/>
              <a:gd name="T24" fmla="*/ 2147483647 w 313"/>
              <a:gd name="T25" fmla="*/ 2147483647 h 527"/>
              <a:gd name="T26" fmla="*/ 2147483647 w 313"/>
              <a:gd name="T27" fmla="*/ 2147483647 h 527"/>
              <a:gd name="T28" fmla="*/ 0 w 313"/>
              <a:gd name="T29" fmla="*/ 2147483647 h 5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3"/>
              <a:gd name="T46" fmla="*/ 0 h 527"/>
              <a:gd name="T47" fmla="*/ 313 w 313"/>
              <a:gd name="T48" fmla="*/ 527 h 5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3" h="527">
                <a:moveTo>
                  <a:pt x="0" y="27"/>
                </a:moveTo>
                <a:lnTo>
                  <a:pt x="203" y="0"/>
                </a:lnTo>
                <a:lnTo>
                  <a:pt x="267" y="243"/>
                </a:lnTo>
                <a:lnTo>
                  <a:pt x="312" y="283"/>
                </a:lnTo>
                <a:lnTo>
                  <a:pt x="276" y="354"/>
                </a:lnTo>
                <a:lnTo>
                  <a:pt x="311" y="421"/>
                </a:lnTo>
                <a:lnTo>
                  <a:pt x="104" y="446"/>
                </a:lnTo>
                <a:lnTo>
                  <a:pt x="112" y="506"/>
                </a:lnTo>
                <a:lnTo>
                  <a:pt x="82" y="526"/>
                </a:lnTo>
                <a:lnTo>
                  <a:pt x="58" y="451"/>
                </a:lnTo>
                <a:lnTo>
                  <a:pt x="43" y="512"/>
                </a:lnTo>
                <a:lnTo>
                  <a:pt x="17" y="506"/>
                </a:lnTo>
                <a:lnTo>
                  <a:pt x="9" y="445"/>
                </a:lnTo>
                <a:lnTo>
                  <a:pt x="1" y="393"/>
                </a:lnTo>
                <a:lnTo>
                  <a:pt x="0" y="27"/>
                </a:lnTo>
              </a:path>
            </a:pathLst>
          </a:custGeom>
          <a:noFill/>
          <a:ln w="12700" cap="rnd">
            <a:solidFill>
              <a:schemeClr val="bg2"/>
            </a:solidFill>
            <a:round/>
            <a:headEnd/>
            <a:tailEnd/>
          </a:ln>
        </p:spPr>
        <p:txBody>
          <a:bodyPr/>
          <a:lstStyle/>
          <a:p>
            <a:endParaRPr lang="en-US"/>
          </a:p>
        </p:txBody>
      </p:sp>
      <p:sp>
        <p:nvSpPr>
          <p:cNvPr id="28679" name="Freeform 23"/>
          <p:cNvSpPr>
            <a:spLocks/>
          </p:cNvSpPr>
          <p:nvPr/>
        </p:nvSpPr>
        <p:spPr bwMode="auto">
          <a:xfrm>
            <a:off x="6696075" y="2366963"/>
            <a:ext cx="366713" cy="509587"/>
          </a:xfrm>
          <a:custGeom>
            <a:avLst/>
            <a:gdLst>
              <a:gd name="T0" fmla="*/ 2147483647 w 304"/>
              <a:gd name="T1" fmla="*/ 2147483647 h 502"/>
              <a:gd name="T2" fmla="*/ 2147483647 w 304"/>
              <a:gd name="T3" fmla="*/ 2147483647 h 502"/>
              <a:gd name="T4" fmla="*/ 2147483647 w 304"/>
              <a:gd name="T5" fmla="*/ 2147483647 h 502"/>
              <a:gd name="T6" fmla="*/ 2147483647 w 304"/>
              <a:gd name="T7" fmla="*/ 2147483647 h 502"/>
              <a:gd name="T8" fmla="*/ 2147483647 w 304"/>
              <a:gd name="T9" fmla="*/ 2147483647 h 502"/>
              <a:gd name="T10" fmla="*/ 2147483647 w 304"/>
              <a:gd name="T11" fmla="*/ 2147483647 h 502"/>
              <a:gd name="T12" fmla="*/ 2147483647 w 304"/>
              <a:gd name="T13" fmla="*/ 2147483647 h 502"/>
              <a:gd name="T14" fmla="*/ 0 w 304"/>
              <a:gd name="T15" fmla="*/ 2147483647 h 502"/>
              <a:gd name="T16" fmla="*/ 2147483647 w 304"/>
              <a:gd name="T17" fmla="*/ 2147483647 h 502"/>
              <a:gd name="T18" fmla="*/ 2147483647 w 304"/>
              <a:gd name="T19" fmla="*/ 2147483647 h 502"/>
              <a:gd name="T20" fmla="*/ 2147483647 w 304"/>
              <a:gd name="T21" fmla="*/ 2147483647 h 502"/>
              <a:gd name="T22" fmla="*/ 2147483647 w 304"/>
              <a:gd name="T23" fmla="*/ 2147483647 h 502"/>
              <a:gd name="T24" fmla="*/ 2147483647 w 304"/>
              <a:gd name="T25" fmla="*/ 2147483647 h 502"/>
              <a:gd name="T26" fmla="*/ 2147483647 w 304"/>
              <a:gd name="T27" fmla="*/ 2147483647 h 502"/>
              <a:gd name="T28" fmla="*/ 2147483647 w 304"/>
              <a:gd name="T29" fmla="*/ 2147483647 h 502"/>
              <a:gd name="T30" fmla="*/ 2147483647 w 304"/>
              <a:gd name="T31" fmla="*/ 2147483647 h 502"/>
              <a:gd name="T32" fmla="*/ 2147483647 w 304"/>
              <a:gd name="T33" fmla="*/ 2147483647 h 502"/>
              <a:gd name="T34" fmla="*/ 2147483647 w 304"/>
              <a:gd name="T35" fmla="*/ 2147483647 h 502"/>
              <a:gd name="T36" fmla="*/ 2147483647 w 304"/>
              <a:gd name="T37" fmla="*/ 2147483647 h 502"/>
              <a:gd name="T38" fmla="*/ 2147483647 w 304"/>
              <a:gd name="T39" fmla="*/ 2147483647 h 502"/>
              <a:gd name="T40" fmla="*/ 2147483647 w 304"/>
              <a:gd name="T41" fmla="*/ 2147483647 h 502"/>
              <a:gd name="T42" fmla="*/ 2147483647 w 304"/>
              <a:gd name="T43" fmla="*/ 2147483647 h 502"/>
              <a:gd name="T44" fmla="*/ 2147483647 w 304"/>
              <a:gd name="T45" fmla="*/ 2147483647 h 502"/>
              <a:gd name="T46" fmla="*/ 2147483647 w 304"/>
              <a:gd name="T47" fmla="*/ 2147483647 h 502"/>
              <a:gd name="T48" fmla="*/ 2147483647 w 304"/>
              <a:gd name="T49" fmla="*/ 0 h 502"/>
              <a:gd name="T50" fmla="*/ 2147483647 w 304"/>
              <a:gd name="T51" fmla="*/ 2147483647 h 502"/>
              <a:gd name="T52" fmla="*/ 2147483647 w 304"/>
              <a:gd name="T53" fmla="*/ 2147483647 h 502"/>
              <a:gd name="T54" fmla="*/ 2147483647 w 304"/>
              <a:gd name="T55" fmla="*/ 2147483647 h 50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4"/>
              <a:gd name="T85" fmla="*/ 0 h 502"/>
              <a:gd name="T86" fmla="*/ 304 w 304"/>
              <a:gd name="T87" fmla="*/ 502 h 50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4" h="502">
                <a:moveTo>
                  <a:pt x="71" y="16"/>
                </a:moveTo>
                <a:lnTo>
                  <a:pt x="26" y="108"/>
                </a:lnTo>
                <a:lnTo>
                  <a:pt x="48" y="142"/>
                </a:lnTo>
                <a:lnTo>
                  <a:pt x="26" y="185"/>
                </a:lnTo>
                <a:lnTo>
                  <a:pt x="39" y="199"/>
                </a:lnTo>
                <a:lnTo>
                  <a:pt x="30" y="227"/>
                </a:lnTo>
                <a:lnTo>
                  <a:pt x="30" y="274"/>
                </a:lnTo>
                <a:lnTo>
                  <a:pt x="0" y="290"/>
                </a:lnTo>
                <a:lnTo>
                  <a:pt x="12" y="304"/>
                </a:lnTo>
                <a:lnTo>
                  <a:pt x="75" y="479"/>
                </a:lnTo>
                <a:lnTo>
                  <a:pt x="126" y="501"/>
                </a:lnTo>
                <a:lnTo>
                  <a:pt x="123" y="465"/>
                </a:lnTo>
                <a:lnTo>
                  <a:pt x="147" y="437"/>
                </a:lnTo>
                <a:lnTo>
                  <a:pt x="139" y="407"/>
                </a:lnTo>
                <a:lnTo>
                  <a:pt x="201" y="371"/>
                </a:lnTo>
                <a:lnTo>
                  <a:pt x="203" y="323"/>
                </a:lnTo>
                <a:lnTo>
                  <a:pt x="240" y="319"/>
                </a:lnTo>
                <a:lnTo>
                  <a:pt x="268" y="283"/>
                </a:lnTo>
                <a:lnTo>
                  <a:pt x="303" y="258"/>
                </a:lnTo>
                <a:lnTo>
                  <a:pt x="303" y="227"/>
                </a:lnTo>
                <a:lnTo>
                  <a:pt x="255" y="218"/>
                </a:lnTo>
                <a:lnTo>
                  <a:pt x="247" y="183"/>
                </a:lnTo>
                <a:lnTo>
                  <a:pt x="199" y="178"/>
                </a:lnTo>
                <a:lnTo>
                  <a:pt x="160" y="30"/>
                </a:lnTo>
                <a:lnTo>
                  <a:pt x="143" y="0"/>
                </a:lnTo>
                <a:lnTo>
                  <a:pt x="95" y="13"/>
                </a:lnTo>
                <a:lnTo>
                  <a:pt x="87" y="27"/>
                </a:lnTo>
                <a:lnTo>
                  <a:pt x="71" y="16"/>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80" name="Freeform 24"/>
          <p:cNvSpPr>
            <a:spLocks/>
          </p:cNvSpPr>
          <p:nvPr/>
        </p:nvSpPr>
        <p:spPr bwMode="auto">
          <a:xfrm>
            <a:off x="6149975" y="3367088"/>
            <a:ext cx="471488" cy="176212"/>
          </a:xfrm>
          <a:custGeom>
            <a:avLst/>
            <a:gdLst>
              <a:gd name="T0" fmla="*/ 0 w 390"/>
              <a:gd name="T1" fmla="*/ 2147483647 h 174"/>
              <a:gd name="T2" fmla="*/ 2147483647 w 390"/>
              <a:gd name="T3" fmla="*/ 0 h 174"/>
              <a:gd name="T4" fmla="*/ 2147483647 w 390"/>
              <a:gd name="T5" fmla="*/ 2147483647 h 174"/>
              <a:gd name="T6" fmla="*/ 2147483647 w 390"/>
              <a:gd name="T7" fmla="*/ 2147483647 h 174"/>
              <a:gd name="T8" fmla="*/ 2147483647 w 390"/>
              <a:gd name="T9" fmla="*/ 2147483647 h 174"/>
              <a:gd name="T10" fmla="*/ 2147483647 w 390"/>
              <a:gd name="T11" fmla="*/ 2147483647 h 174"/>
              <a:gd name="T12" fmla="*/ 2147483647 w 390"/>
              <a:gd name="T13" fmla="*/ 2147483647 h 174"/>
              <a:gd name="T14" fmla="*/ 2147483647 w 390"/>
              <a:gd name="T15" fmla="*/ 2147483647 h 174"/>
              <a:gd name="T16" fmla="*/ 2147483647 w 390"/>
              <a:gd name="T17" fmla="*/ 2147483647 h 174"/>
              <a:gd name="T18" fmla="*/ 2147483647 w 390"/>
              <a:gd name="T19" fmla="*/ 2147483647 h 174"/>
              <a:gd name="T20" fmla="*/ 2147483647 w 390"/>
              <a:gd name="T21" fmla="*/ 2147483647 h 174"/>
              <a:gd name="T22" fmla="*/ 2147483647 w 390"/>
              <a:gd name="T23" fmla="*/ 2147483647 h 174"/>
              <a:gd name="T24" fmla="*/ 2147483647 w 390"/>
              <a:gd name="T25" fmla="*/ 2147483647 h 174"/>
              <a:gd name="T26" fmla="*/ 2147483647 w 390"/>
              <a:gd name="T27" fmla="*/ 2147483647 h 174"/>
              <a:gd name="T28" fmla="*/ 2147483647 w 390"/>
              <a:gd name="T29" fmla="*/ 2147483647 h 174"/>
              <a:gd name="T30" fmla="*/ 2147483647 w 390"/>
              <a:gd name="T31" fmla="*/ 2147483647 h 174"/>
              <a:gd name="T32" fmla="*/ 0 w 390"/>
              <a:gd name="T33" fmla="*/ 2147483647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0"/>
              <a:gd name="T52" fmla="*/ 0 h 174"/>
              <a:gd name="T53" fmla="*/ 390 w 390"/>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0" h="174">
                <a:moveTo>
                  <a:pt x="0" y="59"/>
                </a:moveTo>
                <a:lnTo>
                  <a:pt x="291" y="0"/>
                </a:lnTo>
                <a:lnTo>
                  <a:pt x="337" y="118"/>
                </a:lnTo>
                <a:lnTo>
                  <a:pt x="388" y="106"/>
                </a:lnTo>
                <a:lnTo>
                  <a:pt x="389" y="165"/>
                </a:lnTo>
                <a:lnTo>
                  <a:pt x="349" y="173"/>
                </a:lnTo>
                <a:lnTo>
                  <a:pt x="312" y="134"/>
                </a:lnTo>
                <a:lnTo>
                  <a:pt x="291" y="87"/>
                </a:lnTo>
                <a:lnTo>
                  <a:pt x="286" y="22"/>
                </a:lnTo>
                <a:lnTo>
                  <a:pt x="269" y="55"/>
                </a:lnTo>
                <a:lnTo>
                  <a:pt x="289" y="153"/>
                </a:lnTo>
                <a:lnTo>
                  <a:pt x="204" y="167"/>
                </a:lnTo>
                <a:lnTo>
                  <a:pt x="201" y="95"/>
                </a:lnTo>
                <a:lnTo>
                  <a:pt x="149" y="64"/>
                </a:lnTo>
                <a:lnTo>
                  <a:pt x="104" y="56"/>
                </a:lnTo>
                <a:lnTo>
                  <a:pt x="12" y="106"/>
                </a:lnTo>
                <a:lnTo>
                  <a:pt x="0" y="59"/>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81" name="Freeform 25"/>
          <p:cNvSpPr>
            <a:spLocks/>
          </p:cNvSpPr>
          <p:nvPr/>
        </p:nvSpPr>
        <p:spPr bwMode="auto">
          <a:xfrm>
            <a:off x="2295525" y="2405063"/>
            <a:ext cx="623888" cy="414337"/>
          </a:xfrm>
          <a:custGeom>
            <a:avLst/>
            <a:gdLst>
              <a:gd name="T0" fmla="*/ 2147483647 w 515"/>
              <a:gd name="T1" fmla="*/ 0 h 410"/>
              <a:gd name="T2" fmla="*/ 2147483647 w 515"/>
              <a:gd name="T3" fmla="*/ 2147483647 h 410"/>
              <a:gd name="T4" fmla="*/ 2147483647 w 515"/>
              <a:gd name="T5" fmla="*/ 2147483647 h 410"/>
              <a:gd name="T6" fmla="*/ 2147483647 w 515"/>
              <a:gd name="T7" fmla="*/ 2147483647 h 410"/>
              <a:gd name="T8" fmla="*/ 2147483647 w 515"/>
              <a:gd name="T9" fmla="*/ 2147483647 h 410"/>
              <a:gd name="T10" fmla="*/ 2147483647 w 515"/>
              <a:gd name="T11" fmla="*/ 2147483647 h 410"/>
              <a:gd name="T12" fmla="*/ 2147483647 w 515"/>
              <a:gd name="T13" fmla="*/ 2147483647 h 410"/>
              <a:gd name="T14" fmla="*/ 2147483647 w 515"/>
              <a:gd name="T15" fmla="*/ 2147483647 h 410"/>
              <a:gd name="T16" fmla="*/ 2147483647 w 515"/>
              <a:gd name="T17" fmla="*/ 2147483647 h 410"/>
              <a:gd name="T18" fmla="*/ 2147483647 w 515"/>
              <a:gd name="T19" fmla="*/ 2147483647 h 410"/>
              <a:gd name="T20" fmla="*/ 2147483647 w 515"/>
              <a:gd name="T21" fmla="*/ 2147483647 h 410"/>
              <a:gd name="T22" fmla="*/ 2147483647 w 515"/>
              <a:gd name="T23" fmla="*/ 2147483647 h 410"/>
              <a:gd name="T24" fmla="*/ 2147483647 w 515"/>
              <a:gd name="T25" fmla="*/ 2147483647 h 410"/>
              <a:gd name="T26" fmla="*/ 2147483647 w 515"/>
              <a:gd name="T27" fmla="*/ 2147483647 h 410"/>
              <a:gd name="T28" fmla="*/ 2147483647 w 515"/>
              <a:gd name="T29" fmla="*/ 2147483647 h 410"/>
              <a:gd name="T30" fmla="*/ 2147483647 w 515"/>
              <a:gd name="T31" fmla="*/ 2147483647 h 410"/>
              <a:gd name="T32" fmla="*/ 2147483647 w 515"/>
              <a:gd name="T33" fmla="*/ 2147483647 h 410"/>
              <a:gd name="T34" fmla="*/ 2147483647 w 515"/>
              <a:gd name="T35" fmla="*/ 2147483647 h 410"/>
              <a:gd name="T36" fmla="*/ 2147483647 w 515"/>
              <a:gd name="T37" fmla="*/ 2147483647 h 410"/>
              <a:gd name="T38" fmla="*/ 2147483647 w 515"/>
              <a:gd name="T39" fmla="*/ 2147483647 h 410"/>
              <a:gd name="T40" fmla="*/ 0 w 515"/>
              <a:gd name="T41" fmla="*/ 2147483647 h 410"/>
              <a:gd name="T42" fmla="*/ 2147483647 w 515"/>
              <a:gd name="T43" fmla="*/ 2147483647 h 410"/>
              <a:gd name="T44" fmla="*/ 2147483647 w 515"/>
              <a:gd name="T45" fmla="*/ 2147483647 h 410"/>
              <a:gd name="T46" fmla="*/ 2147483647 w 515"/>
              <a:gd name="T47" fmla="*/ 2147483647 h 410"/>
              <a:gd name="T48" fmla="*/ 2147483647 w 515"/>
              <a:gd name="T49" fmla="*/ 2147483647 h 410"/>
              <a:gd name="T50" fmla="*/ 2147483647 w 515"/>
              <a:gd name="T51" fmla="*/ 2147483647 h 410"/>
              <a:gd name="T52" fmla="*/ 2147483647 w 515"/>
              <a:gd name="T53" fmla="*/ 2147483647 h 410"/>
              <a:gd name="T54" fmla="*/ 2147483647 w 515"/>
              <a:gd name="T55" fmla="*/ 2147483647 h 410"/>
              <a:gd name="T56" fmla="*/ 2147483647 w 515"/>
              <a:gd name="T57" fmla="*/ 2147483647 h 410"/>
              <a:gd name="T58" fmla="*/ 2147483647 w 515"/>
              <a:gd name="T59" fmla="*/ 2147483647 h 410"/>
              <a:gd name="T60" fmla="*/ 2147483647 w 515"/>
              <a:gd name="T61" fmla="*/ 2147483647 h 410"/>
              <a:gd name="T62" fmla="*/ 2147483647 w 515"/>
              <a:gd name="T63" fmla="*/ 2147483647 h 410"/>
              <a:gd name="T64" fmla="*/ 2147483647 w 515"/>
              <a:gd name="T65" fmla="*/ 2147483647 h 410"/>
              <a:gd name="T66" fmla="*/ 2147483647 w 515"/>
              <a:gd name="T67" fmla="*/ 2147483647 h 410"/>
              <a:gd name="T68" fmla="*/ 2147483647 w 515"/>
              <a:gd name="T69" fmla="*/ 2147483647 h 410"/>
              <a:gd name="T70" fmla="*/ 2147483647 w 515"/>
              <a:gd name="T71" fmla="*/ 2147483647 h 410"/>
              <a:gd name="T72" fmla="*/ 2147483647 w 515"/>
              <a:gd name="T73" fmla="*/ 2147483647 h 410"/>
              <a:gd name="T74" fmla="*/ 2147483647 w 515"/>
              <a:gd name="T75" fmla="*/ 0 h 4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5"/>
              <a:gd name="T115" fmla="*/ 0 h 410"/>
              <a:gd name="T116" fmla="*/ 515 w 515"/>
              <a:gd name="T117" fmla="*/ 410 h 4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5" h="410">
                <a:moveTo>
                  <a:pt x="130" y="0"/>
                </a:moveTo>
                <a:lnTo>
                  <a:pt x="235" y="31"/>
                </a:lnTo>
                <a:lnTo>
                  <a:pt x="316" y="52"/>
                </a:lnTo>
                <a:lnTo>
                  <a:pt x="355" y="61"/>
                </a:lnTo>
                <a:lnTo>
                  <a:pt x="396" y="68"/>
                </a:lnTo>
                <a:lnTo>
                  <a:pt x="449" y="79"/>
                </a:lnTo>
                <a:lnTo>
                  <a:pt x="514" y="91"/>
                </a:lnTo>
                <a:lnTo>
                  <a:pt x="472" y="409"/>
                </a:lnTo>
                <a:lnTo>
                  <a:pt x="273" y="363"/>
                </a:lnTo>
                <a:lnTo>
                  <a:pt x="245" y="384"/>
                </a:lnTo>
                <a:lnTo>
                  <a:pt x="209" y="352"/>
                </a:lnTo>
                <a:lnTo>
                  <a:pt x="178" y="384"/>
                </a:lnTo>
                <a:lnTo>
                  <a:pt x="149" y="357"/>
                </a:lnTo>
                <a:lnTo>
                  <a:pt x="66" y="352"/>
                </a:lnTo>
                <a:lnTo>
                  <a:pt x="78" y="300"/>
                </a:lnTo>
                <a:lnTo>
                  <a:pt x="19" y="296"/>
                </a:lnTo>
                <a:lnTo>
                  <a:pt x="13" y="266"/>
                </a:lnTo>
                <a:lnTo>
                  <a:pt x="25" y="236"/>
                </a:lnTo>
                <a:lnTo>
                  <a:pt x="10" y="208"/>
                </a:lnTo>
                <a:lnTo>
                  <a:pt x="12" y="127"/>
                </a:lnTo>
                <a:lnTo>
                  <a:pt x="0" y="66"/>
                </a:lnTo>
                <a:lnTo>
                  <a:pt x="7" y="42"/>
                </a:lnTo>
                <a:lnTo>
                  <a:pt x="33" y="52"/>
                </a:lnTo>
                <a:lnTo>
                  <a:pt x="61" y="88"/>
                </a:lnTo>
                <a:lnTo>
                  <a:pt x="111" y="96"/>
                </a:lnTo>
                <a:lnTo>
                  <a:pt x="124" y="126"/>
                </a:lnTo>
                <a:lnTo>
                  <a:pt x="100" y="126"/>
                </a:lnTo>
                <a:lnTo>
                  <a:pt x="97" y="151"/>
                </a:lnTo>
                <a:lnTo>
                  <a:pt x="111" y="154"/>
                </a:lnTo>
                <a:lnTo>
                  <a:pt x="117" y="179"/>
                </a:lnTo>
                <a:lnTo>
                  <a:pt x="87" y="198"/>
                </a:lnTo>
                <a:lnTo>
                  <a:pt x="87" y="216"/>
                </a:lnTo>
                <a:lnTo>
                  <a:pt x="121" y="216"/>
                </a:lnTo>
                <a:lnTo>
                  <a:pt x="130" y="171"/>
                </a:lnTo>
                <a:lnTo>
                  <a:pt x="156" y="145"/>
                </a:lnTo>
                <a:lnTo>
                  <a:pt x="124" y="76"/>
                </a:lnTo>
                <a:lnTo>
                  <a:pt x="144" y="53"/>
                </a:lnTo>
                <a:lnTo>
                  <a:pt x="130"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82" name="Freeform 26"/>
          <p:cNvSpPr>
            <a:spLocks/>
          </p:cNvSpPr>
          <p:nvPr/>
        </p:nvSpPr>
        <p:spPr bwMode="auto">
          <a:xfrm>
            <a:off x="2149475" y="2705100"/>
            <a:ext cx="776288" cy="536575"/>
          </a:xfrm>
          <a:custGeom>
            <a:avLst/>
            <a:gdLst>
              <a:gd name="T0" fmla="*/ 2147483647 w 640"/>
              <a:gd name="T1" fmla="*/ 0 h 532"/>
              <a:gd name="T2" fmla="*/ 2147483647 w 640"/>
              <a:gd name="T3" fmla="*/ 2147483647 h 532"/>
              <a:gd name="T4" fmla="*/ 2147483647 w 640"/>
              <a:gd name="T5" fmla="*/ 2147483647 h 532"/>
              <a:gd name="T6" fmla="*/ 2147483647 w 640"/>
              <a:gd name="T7" fmla="*/ 2147483647 h 532"/>
              <a:gd name="T8" fmla="*/ 2147483647 w 640"/>
              <a:gd name="T9" fmla="*/ 2147483647 h 532"/>
              <a:gd name="T10" fmla="*/ 2147483647 w 640"/>
              <a:gd name="T11" fmla="*/ 2147483647 h 532"/>
              <a:gd name="T12" fmla="*/ 2147483647 w 640"/>
              <a:gd name="T13" fmla="*/ 2147483647 h 532"/>
              <a:gd name="T14" fmla="*/ 2147483647 w 640"/>
              <a:gd name="T15" fmla="*/ 2147483647 h 532"/>
              <a:gd name="T16" fmla="*/ 2147483647 w 640"/>
              <a:gd name="T17" fmla="*/ 2147483647 h 532"/>
              <a:gd name="T18" fmla="*/ 0 w 640"/>
              <a:gd name="T19" fmla="*/ 2147483647 h 532"/>
              <a:gd name="T20" fmla="*/ 0 w 640"/>
              <a:gd name="T21" fmla="*/ 2147483647 h 532"/>
              <a:gd name="T22" fmla="*/ 2147483647 w 640"/>
              <a:gd name="T23" fmla="*/ 2147483647 h 532"/>
              <a:gd name="T24" fmla="*/ 2147483647 w 640"/>
              <a:gd name="T25" fmla="*/ 2147483647 h 532"/>
              <a:gd name="T26" fmla="*/ 2147483647 w 640"/>
              <a:gd name="T27" fmla="*/ 2147483647 h 532"/>
              <a:gd name="T28" fmla="*/ 2147483647 w 640"/>
              <a:gd name="T29" fmla="*/ 2147483647 h 532"/>
              <a:gd name="T30" fmla="*/ 2147483647 w 640"/>
              <a:gd name="T31" fmla="*/ 2147483647 h 532"/>
              <a:gd name="T32" fmla="*/ 2147483647 w 640"/>
              <a:gd name="T33" fmla="*/ 2147483647 h 532"/>
              <a:gd name="T34" fmla="*/ 2147483647 w 640"/>
              <a:gd name="T35" fmla="*/ 2147483647 h 532"/>
              <a:gd name="T36" fmla="*/ 2147483647 w 640"/>
              <a:gd name="T37" fmla="*/ 2147483647 h 532"/>
              <a:gd name="T38" fmla="*/ 2147483647 w 640"/>
              <a:gd name="T39" fmla="*/ 2147483647 h 532"/>
              <a:gd name="T40" fmla="*/ 2147483647 w 640"/>
              <a:gd name="T41" fmla="*/ 2147483647 h 532"/>
              <a:gd name="T42" fmla="*/ 2147483647 w 640"/>
              <a:gd name="T43" fmla="*/ 2147483647 h 532"/>
              <a:gd name="T44" fmla="*/ 2147483647 w 640"/>
              <a:gd name="T45" fmla="*/ 2147483647 h 532"/>
              <a:gd name="T46" fmla="*/ 2147483647 w 640"/>
              <a:gd name="T47" fmla="*/ 2147483647 h 532"/>
              <a:gd name="T48" fmla="*/ 2147483647 w 640"/>
              <a:gd name="T49" fmla="*/ 2147483647 h 532"/>
              <a:gd name="T50" fmla="*/ 2147483647 w 640"/>
              <a:gd name="T51" fmla="*/ 2147483647 h 532"/>
              <a:gd name="T52" fmla="*/ 2147483647 w 640"/>
              <a:gd name="T53" fmla="*/ 0 h 5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0"/>
              <a:gd name="T82" fmla="*/ 0 h 532"/>
              <a:gd name="T83" fmla="*/ 640 w 640"/>
              <a:gd name="T84" fmla="*/ 532 h 5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0" h="532">
                <a:moveTo>
                  <a:pt x="140" y="0"/>
                </a:moveTo>
                <a:lnTo>
                  <a:pt x="121" y="11"/>
                </a:lnTo>
                <a:lnTo>
                  <a:pt x="109" y="58"/>
                </a:lnTo>
                <a:lnTo>
                  <a:pt x="98" y="97"/>
                </a:lnTo>
                <a:lnTo>
                  <a:pt x="89" y="128"/>
                </a:lnTo>
                <a:lnTo>
                  <a:pt x="78" y="163"/>
                </a:lnTo>
                <a:lnTo>
                  <a:pt x="65" y="197"/>
                </a:lnTo>
                <a:lnTo>
                  <a:pt x="47" y="235"/>
                </a:lnTo>
                <a:lnTo>
                  <a:pt x="24" y="279"/>
                </a:lnTo>
                <a:lnTo>
                  <a:pt x="0" y="321"/>
                </a:lnTo>
                <a:lnTo>
                  <a:pt x="0" y="414"/>
                </a:lnTo>
                <a:lnTo>
                  <a:pt x="358" y="493"/>
                </a:lnTo>
                <a:lnTo>
                  <a:pt x="524" y="531"/>
                </a:lnTo>
                <a:lnTo>
                  <a:pt x="558" y="346"/>
                </a:lnTo>
                <a:lnTo>
                  <a:pt x="580" y="331"/>
                </a:lnTo>
                <a:lnTo>
                  <a:pt x="560" y="290"/>
                </a:lnTo>
                <a:lnTo>
                  <a:pt x="570" y="247"/>
                </a:lnTo>
                <a:lnTo>
                  <a:pt x="639" y="177"/>
                </a:lnTo>
                <a:lnTo>
                  <a:pt x="592" y="113"/>
                </a:lnTo>
                <a:lnTo>
                  <a:pt x="393" y="67"/>
                </a:lnTo>
                <a:lnTo>
                  <a:pt x="366" y="86"/>
                </a:lnTo>
                <a:lnTo>
                  <a:pt x="330" y="55"/>
                </a:lnTo>
                <a:lnTo>
                  <a:pt x="298" y="88"/>
                </a:lnTo>
                <a:lnTo>
                  <a:pt x="268" y="55"/>
                </a:lnTo>
                <a:lnTo>
                  <a:pt x="189" y="56"/>
                </a:lnTo>
                <a:lnTo>
                  <a:pt x="199" y="5"/>
                </a:lnTo>
                <a:lnTo>
                  <a:pt x="140"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83" name="Freeform 27"/>
          <p:cNvSpPr>
            <a:spLocks/>
          </p:cNvSpPr>
          <p:nvPr/>
        </p:nvSpPr>
        <p:spPr bwMode="auto">
          <a:xfrm>
            <a:off x="2085975" y="3121025"/>
            <a:ext cx="820738" cy="1138238"/>
          </a:xfrm>
          <a:custGeom>
            <a:avLst/>
            <a:gdLst>
              <a:gd name="T0" fmla="*/ 2147483647 w 676"/>
              <a:gd name="T1" fmla="*/ 0 h 1127"/>
              <a:gd name="T2" fmla="*/ 2147483647 w 676"/>
              <a:gd name="T3" fmla="*/ 2147483647 h 1127"/>
              <a:gd name="T4" fmla="*/ 2147483647 w 676"/>
              <a:gd name="T5" fmla="*/ 2147483647 h 1127"/>
              <a:gd name="T6" fmla="*/ 2147483647 w 676"/>
              <a:gd name="T7" fmla="*/ 2147483647 h 1127"/>
              <a:gd name="T8" fmla="*/ 2147483647 w 676"/>
              <a:gd name="T9" fmla="*/ 2147483647 h 1127"/>
              <a:gd name="T10" fmla="*/ 2147483647 w 676"/>
              <a:gd name="T11" fmla="*/ 2147483647 h 1127"/>
              <a:gd name="T12" fmla="*/ 2147483647 w 676"/>
              <a:gd name="T13" fmla="*/ 2147483647 h 1127"/>
              <a:gd name="T14" fmla="*/ 2147483647 w 676"/>
              <a:gd name="T15" fmla="*/ 2147483647 h 1127"/>
              <a:gd name="T16" fmla="*/ 2147483647 w 676"/>
              <a:gd name="T17" fmla="*/ 2147483647 h 1127"/>
              <a:gd name="T18" fmla="*/ 2147483647 w 676"/>
              <a:gd name="T19" fmla="*/ 2147483647 h 1127"/>
              <a:gd name="T20" fmla="*/ 2147483647 w 676"/>
              <a:gd name="T21" fmla="*/ 2147483647 h 1127"/>
              <a:gd name="T22" fmla="*/ 2147483647 w 676"/>
              <a:gd name="T23" fmla="*/ 2147483647 h 1127"/>
              <a:gd name="T24" fmla="*/ 2147483647 w 676"/>
              <a:gd name="T25" fmla="*/ 2147483647 h 1127"/>
              <a:gd name="T26" fmla="*/ 2147483647 w 676"/>
              <a:gd name="T27" fmla="*/ 2147483647 h 1127"/>
              <a:gd name="T28" fmla="*/ 2147483647 w 676"/>
              <a:gd name="T29" fmla="*/ 2147483647 h 1127"/>
              <a:gd name="T30" fmla="*/ 2147483647 w 676"/>
              <a:gd name="T31" fmla="*/ 2147483647 h 1127"/>
              <a:gd name="T32" fmla="*/ 2147483647 w 676"/>
              <a:gd name="T33" fmla="*/ 2147483647 h 1127"/>
              <a:gd name="T34" fmla="*/ 2147483647 w 676"/>
              <a:gd name="T35" fmla="*/ 2147483647 h 1127"/>
              <a:gd name="T36" fmla="*/ 2147483647 w 676"/>
              <a:gd name="T37" fmla="*/ 2147483647 h 1127"/>
              <a:gd name="T38" fmla="*/ 2147483647 w 676"/>
              <a:gd name="T39" fmla="*/ 2147483647 h 1127"/>
              <a:gd name="T40" fmla="*/ 2147483647 w 676"/>
              <a:gd name="T41" fmla="*/ 2147483647 h 1127"/>
              <a:gd name="T42" fmla="*/ 2147483647 w 676"/>
              <a:gd name="T43" fmla="*/ 2147483647 h 1127"/>
              <a:gd name="T44" fmla="*/ 2147483647 w 676"/>
              <a:gd name="T45" fmla="*/ 2147483647 h 1127"/>
              <a:gd name="T46" fmla="*/ 2147483647 w 676"/>
              <a:gd name="T47" fmla="*/ 2147483647 h 1127"/>
              <a:gd name="T48" fmla="*/ 2147483647 w 676"/>
              <a:gd name="T49" fmla="*/ 2147483647 h 1127"/>
              <a:gd name="T50" fmla="*/ 2147483647 w 676"/>
              <a:gd name="T51" fmla="*/ 2147483647 h 1127"/>
              <a:gd name="T52" fmla="*/ 2147483647 w 676"/>
              <a:gd name="T53" fmla="*/ 2147483647 h 1127"/>
              <a:gd name="T54" fmla="*/ 2147483647 w 676"/>
              <a:gd name="T55" fmla="*/ 2147483647 h 1127"/>
              <a:gd name="T56" fmla="*/ 2147483647 w 676"/>
              <a:gd name="T57" fmla="*/ 2147483647 h 1127"/>
              <a:gd name="T58" fmla="*/ 2147483647 w 676"/>
              <a:gd name="T59" fmla="*/ 2147483647 h 1127"/>
              <a:gd name="T60" fmla="*/ 2147483647 w 676"/>
              <a:gd name="T61" fmla="*/ 2147483647 h 1127"/>
              <a:gd name="T62" fmla="*/ 2147483647 w 676"/>
              <a:gd name="T63" fmla="*/ 2147483647 h 1127"/>
              <a:gd name="T64" fmla="*/ 2147483647 w 676"/>
              <a:gd name="T65" fmla="*/ 2147483647 h 1127"/>
              <a:gd name="T66" fmla="*/ 2147483647 w 676"/>
              <a:gd name="T67" fmla="*/ 2147483647 h 1127"/>
              <a:gd name="T68" fmla="*/ 2147483647 w 676"/>
              <a:gd name="T69" fmla="*/ 2147483647 h 1127"/>
              <a:gd name="T70" fmla="*/ 2147483647 w 676"/>
              <a:gd name="T71" fmla="*/ 2147483647 h 1127"/>
              <a:gd name="T72" fmla="*/ 2147483647 w 676"/>
              <a:gd name="T73" fmla="*/ 2147483647 h 1127"/>
              <a:gd name="T74" fmla="*/ 2147483647 w 676"/>
              <a:gd name="T75" fmla="*/ 2147483647 h 1127"/>
              <a:gd name="T76" fmla="*/ 2147483647 w 676"/>
              <a:gd name="T77" fmla="*/ 2147483647 h 1127"/>
              <a:gd name="T78" fmla="*/ 2147483647 w 676"/>
              <a:gd name="T79" fmla="*/ 2147483647 h 1127"/>
              <a:gd name="T80" fmla="*/ 2147483647 w 676"/>
              <a:gd name="T81" fmla="*/ 2147483647 h 1127"/>
              <a:gd name="T82" fmla="*/ 2147483647 w 676"/>
              <a:gd name="T83" fmla="*/ 2147483647 h 1127"/>
              <a:gd name="T84" fmla="*/ 2147483647 w 676"/>
              <a:gd name="T85" fmla="*/ 2147483647 h 1127"/>
              <a:gd name="T86" fmla="*/ 0 w 676"/>
              <a:gd name="T87" fmla="*/ 2147483647 h 1127"/>
              <a:gd name="T88" fmla="*/ 2147483647 w 676"/>
              <a:gd name="T89" fmla="*/ 2147483647 h 1127"/>
              <a:gd name="T90" fmla="*/ 2147483647 w 676"/>
              <a:gd name="T91" fmla="*/ 2147483647 h 1127"/>
              <a:gd name="T92" fmla="*/ 2147483647 w 676"/>
              <a:gd name="T93" fmla="*/ 2147483647 h 1127"/>
              <a:gd name="T94" fmla="*/ 2147483647 w 676"/>
              <a:gd name="T95" fmla="*/ 0 h 11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6"/>
              <a:gd name="T145" fmla="*/ 0 h 1127"/>
              <a:gd name="T146" fmla="*/ 676 w 676"/>
              <a:gd name="T147" fmla="*/ 1127 h 11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6" h="1127">
                <a:moveTo>
                  <a:pt x="52" y="0"/>
                </a:moveTo>
                <a:lnTo>
                  <a:pt x="362" y="67"/>
                </a:lnTo>
                <a:lnTo>
                  <a:pt x="294" y="397"/>
                </a:lnTo>
                <a:lnTo>
                  <a:pt x="643" y="902"/>
                </a:lnTo>
                <a:lnTo>
                  <a:pt x="675" y="966"/>
                </a:lnTo>
                <a:lnTo>
                  <a:pt x="642" y="998"/>
                </a:lnTo>
                <a:lnTo>
                  <a:pt x="620" y="1054"/>
                </a:lnTo>
                <a:lnTo>
                  <a:pt x="600" y="1087"/>
                </a:lnTo>
                <a:lnTo>
                  <a:pt x="622" y="1117"/>
                </a:lnTo>
                <a:lnTo>
                  <a:pt x="586" y="1126"/>
                </a:lnTo>
                <a:lnTo>
                  <a:pt x="381" y="1118"/>
                </a:lnTo>
                <a:lnTo>
                  <a:pt x="368" y="1052"/>
                </a:lnTo>
                <a:lnTo>
                  <a:pt x="332" y="1004"/>
                </a:lnTo>
                <a:lnTo>
                  <a:pt x="306" y="987"/>
                </a:lnTo>
                <a:lnTo>
                  <a:pt x="299" y="952"/>
                </a:lnTo>
                <a:lnTo>
                  <a:pt x="277" y="934"/>
                </a:lnTo>
                <a:lnTo>
                  <a:pt x="255" y="910"/>
                </a:lnTo>
                <a:lnTo>
                  <a:pt x="248" y="884"/>
                </a:lnTo>
                <a:lnTo>
                  <a:pt x="228" y="866"/>
                </a:lnTo>
                <a:lnTo>
                  <a:pt x="196" y="876"/>
                </a:lnTo>
                <a:lnTo>
                  <a:pt x="160" y="862"/>
                </a:lnTo>
                <a:lnTo>
                  <a:pt x="160" y="848"/>
                </a:lnTo>
                <a:lnTo>
                  <a:pt x="159" y="816"/>
                </a:lnTo>
                <a:lnTo>
                  <a:pt x="144" y="782"/>
                </a:lnTo>
                <a:lnTo>
                  <a:pt x="143" y="754"/>
                </a:lnTo>
                <a:lnTo>
                  <a:pt x="127" y="729"/>
                </a:lnTo>
                <a:lnTo>
                  <a:pt x="131" y="707"/>
                </a:lnTo>
                <a:lnTo>
                  <a:pt x="87" y="649"/>
                </a:lnTo>
                <a:lnTo>
                  <a:pt x="87" y="616"/>
                </a:lnTo>
                <a:lnTo>
                  <a:pt x="110" y="604"/>
                </a:lnTo>
                <a:lnTo>
                  <a:pt x="110" y="583"/>
                </a:lnTo>
                <a:lnTo>
                  <a:pt x="87" y="577"/>
                </a:lnTo>
                <a:lnTo>
                  <a:pt x="76" y="546"/>
                </a:lnTo>
                <a:lnTo>
                  <a:pt x="65" y="491"/>
                </a:lnTo>
                <a:lnTo>
                  <a:pt x="98" y="521"/>
                </a:lnTo>
                <a:lnTo>
                  <a:pt x="85" y="482"/>
                </a:lnTo>
                <a:lnTo>
                  <a:pt x="110" y="482"/>
                </a:lnTo>
                <a:lnTo>
                  <a:pt x="110" y="454"/>
                </a:lnTo>
                <a:lnTo>
                  <a:pt x="85" y="435"/>
                </a:lnTo>
                <a:lnTo>
                  <a:pt x="74" y="461"/>
                </a:lnTo>
                <a:lnTo>
                  <a:pt x="52" y="452"/>
                </a:lnTo>
                <a:lnTo>
                  <a:pt x="9" y="325"/>
                </a:lnTo>
                <a:lnTo>
                  <a:pt x="20" y="235"/>
                </a:lnTo>
                <a:lnTo>
                  <a:pt x="0" y="183"/>
                </a:lnTo>
                <a:lnTo>
                  <a:pt x="10" y="144"/>
                </a:lnTo>
                <a:lnTo>
                  <a:pt x="32" y="136"/>
                </a:lnTo>
                <a:lnTo>
                  <a:pt x="52" y="77"/>
                </a:lnTo>
                <a:lnTo>
                  <a:pt x="52" y="0"/>
                </a:lnTo>
              </a:path>
            </a:pathLst>
          </a:custGeom>
          <a:solidFill>
            <a:schemeClr val="bg1"/>
          </a:solid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84" name="Freeform 28"/>
          <p:cNvSpPr>
            <a:spLocks/>
          </p:cNvSpPr>
          <p:nvPr/>
        </p:nvSpPr>
        <p:spPr bwMode="auto">
          <a:xfrm>
            <a:off x="2443163" y="3189288"/>
            <a:ext cx="617537" cy="844550"/>
          </a:xfrm>
          <a:custGeom>
            <a:avLst/>
            <a:gdLst>
              <a:gd name="T0" fmla="*/ 2147483647 w 510"/>
              <a:gd name="T1" fmla="*/ 0 h 835"/>
              <a:gd name="T2" fmla="*/ 0 w 510"/>
              <a:gd name="T3" fmla="*/ 2147483647 h 835"/>
              <a:gd name="T4" fmla="*/ 2147483647 w 510"/>
              <a:gd name="T5" fmla="*/ 2147483647 h 835"/>
              <a:gd name="T6" fmla="*/ 2147483647 w 510"/>
              <a:gd name="T7" fmla="*/ 2147483647 h 835"/>
              <a:gd name="T8" fmla="*/ 2147483647 w 510"/>
              <a:gd name="T9" fmla="*/ 2147483647 h 835"/>
              <a:gd name="T10" fmla="*/ 2147483647 w 510"/>
              <a:gd name="T11" fmla="*/ 2147483647 h 835"/>
              <a:gd name="T12" fmla="*/ 2147483647 w 510"/>
              <a:gd name="T13" fmla="*/ 2147483647 h 835"/>
              <a:gd name="T14" fmla="*/ 2147483647 w 510"/>
              <a:gd name="T15" fmla="*/ 2147483647 h 835"/>
              <a:gd name="T16" fmla="*/ 2147483647 w 510"/>
              <a:gd name="T17" fmla="*/ 2147483647 h 835"/>
              <a:gd name="T18" fmla="*/ 2147483647 w 510"/>
              <a:gd name="T19" fmla="*/ 2147483647 h 835"/>
              <a:gd name="T20" fmla="*/ 2147483647 w 510"/>
              <a:gd name="T21" fmla="*/ 2147483647 h 835"/>
              <a:gd name="T22" fmla="*/ 2147483647 w 510"/>
              <a:gd name="T23" fmla="*/ 0 h 8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0"/>
              <a:gd name="T37" fmla="*/ 0 h 835"/>
              <a:gd name="T38" fmla="*/ 510 w 510"/>
              <a:gd name="T39" fmla="*/ 835 h 8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0" h="835">
                <a:moveTo>
                  <a:pt x="65" y="0"/>
                </a:moveTo>
                <a:lnTo>
                  <a:pt x="0" y="329"/>
                </a:lnTo>
                <a:lnTo>
                  <a:pt x="347" y="834"/>
                </a:lnTo>
                <a:lnTo>
                  <a:pt x="368" y="812"/>
                </a:lnTo>
                <a:lnTo>
                  <a:pt x="367" y="712"/>
                </a:lnTo>
                <a:lnTo>
                  <a:pt x="410" y="720"/>
                </a:lnTo>
                <a:lnTo>
                  <a:pt x="454" y="414"/>
                </a:lnTo>
                <a:lnTo>
                  <a:pt x="485" y="205"/>
                </a:lnTo>
                <a:lnTo>
                  <a:pt x="493" y="143"/>
                </a:lnTo>
                <a:lnTo>
                  <a:pt x="509" y="86"/>
                </a:lnTo>
                <a:lnTo>
                  <a:pt x="280" y="50"/>
                </a:lnTo>
                <a:lnTo>
                  <a:pt x="65"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85" name="Freeform 29"/>
          <p:cNvSpPr>
            <a:spLocks/>
          </p:cNvSpPr>
          <p:nvPr/>
        </p:nvSpPr>
        <p:spPr bwMode="auto">
          <a:xfrm>
            <a:off x="2782888" y="2497138"/>
            <a:ext cx="561975" cy="814387"/>
          </a:xfrm>
          <a:custGeom>
            <a:avLst/>
            <a:gdLst>
              <a:gd name="T0" fmla="*/ 2147483647 w 461"/>
              <a:gd name="T1" fmla="*/ 0 h 806"/>
              <a:gd name="T2" fmla="*/ 2147483647 w 461"/>
              <a:gd name="T3" fmla="*/ 2147483647 h 806"/>
              <a:gd name="T4" fmla="*/ 2147483647 w 461"/>
              <a:gd name="T5" fmla="*/ 2147483647 h 806"/>
              <a:gd name="T6" fmla="*/ 2147483647 w 461"/>
              <a:gd name="T7" fmla="*/ 2147483647 h 806"/>
              <a:gd name="T8" fmla="*/ 2147483647 w 461"/>
              <a:gd name="T9" fmla="*/ 2147483647 h 806"/>
              <a:gd name="T10" fmla="*/ 2147483647 w 461"/>
              <a:gd name="T11" fmla="*/ 2147483647 h 806"/>
              <a:gd name="T12" fmla="*/ 2147483647 w 461"/>
              <a:gd name="T13" fmla="*/ 2147483647 h 806"/>
              <a:gd name="T14" fmla="*/ 0 w 461"/>
              <a:gd name="T15" fmla="*/ 2147483647 h 806"/>
              <a:gd name="T16" fmla="*/ 2147483647 w 461"/>
              <a:gd name="T17" fmla="*/ 2147483647 h 806"/>
              <a:gd name="T18" fmla="*/ 2147483647 w 461"/>
              <a:gd name="T19" fmla="*/ 2147483647 h 806"/>
              <a:gd name="T20" fmla="*/ 2147483647 w 461"/>
              <a:gd name="T21" fmla="*/ 2147483647 h 806"/>
              <a:gd name="T22" fmla="*/ 2147483647 w 461"/>
              <a:gd name="T23" fmla="*/ 2147483647 h 806"/>
              <a:gd name="T24" fmla="*/ 2147483647 w 461"/>
              <a:gd name="T25" fmla="*/ 2147483647 h 806"/>
              <a:gd name="T26" fmla="*/ 2147483647 w 461"/>
              <a:gd name="T27" fmla="*/ 2147483647 h 806"/>
              <a:gd name="T28" fmla="*/ 2147483647 w 461"/>
              <a:gd name="T29" fmla="*/ 2147483647 h 806"/>
              <a:gd name="T30" fmla="*/ 2147483647 w 461"/>
              <a:gd name="T31" fmla="*/ 2147483647 h 806"/>
              <a:gd name="T32" fmla="*/ 2147483647 w 461"/>
              <a:gd name="T33" fmla="*/ 2147483647 h 806"/>
              <a:gd name="T34" fmla="*/ 2147483647 w 461"/>
              <a:gd name="T35" fmla="*/ 2147483647 h 806"/>
              <a:gd name="T36" fmla="*/ 2147483647 w 461"/>
              <a:gd name="T37" fmla="*/ 2147483647 h 806"/>
              <a:gd name="T38" fmla="*/ 2147483647 w 461"/>
              <a:gd name="T39" fmla="*/ 2147483647 h 806"/>
              <a:gd name="T40" fmla="*/ 2147483647 w 461"/>
              <a:gd name="T41" fmla="*/ 2147483647 h 806"/>
              <a:gd name="T42" fmla="*/ 2147483647 w 461"/>
              <a:gd name="T43" fmla="*/ 0 h 8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1"/>
              <a:gd name="T67" fmla="*/ 0 h 806"/>
              <a:gd name="T68" fmla="*/ 461 w 461"/>
              <a:gd name="T69" fmla="*/ 806 h 8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1" h="806">
                <a:moveTo>
                  <a:pt x="111" y="0"/>
                </a:moveTo>
                <a:lnTo>
                  <a:pt x="69" y="315"/>
                </a:lnTo>
                <a:lnTo>
                  <a:pt x="113" y="382"/>
                </a:lnTo>
                <a:lnTo>
                  <a:pt x="45" y="453"/>
                </a:lnTo>
                <a:lnTo>
                  <a:pt x="36" y="501"/>
                </a:lnTo>
                <a:lnTo>
                  <a:pt x="55" y="536"/>
                </a:lnTo>
                <a:lnTo>
                  <a:pt x="36" y="553"/>
                </a:lnTo>
                <a:lnTo>
                  <a:pt x="0" y="736"/>
                </a:lnTo>
                <a:lnTo>
                  <a:pt x="220" y="775"/>
                </a:lnTo>
                <a:lnTo>
                  <a:pt x="427" y="805"/>
                </a:lnTo>
                <a:lnTo>
                  <a:pt x="448" y="641"/>
                </a:lnTo>
                <a:lnTo>
                  <a:pt x="460" y="548"/>
                </a:lnTo>
                <a:lnTo>
                  <a:pt x="440" y="515"/>
                </a:lnTo>
                <a:lnTo>
                  <a:pt x="392" y="525"/>
                </a:lnTo>
                <a:lnTo>
                  <a:pt x="330" y="532"/>
                </a:lnTo>
                <a:lnTo>
                  <a:pt x="318" y="457"/>
                </a:lnTo>
                <a:lnTo>
                  <a:pt x="244" y="396"/>
                </a:lnTo>
                <a:lnTo>
                  <a:pt x="255" y="357"/>
                </a:lnTo>
                <a:lnTo>
                  <a:pt x="262" y="288"/>
                </a:lnTo>
                <a:lnTo>
                  <a:pt x="165" y="141"/>
                </a:lnTo>
                <a:lnTo>
                  <a:pt x="178" y="9"/>
                </a:lnTo>
                <a:lnTo>
                  <a:pt x="111"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165" name="Freeform 31"/>
          <p:cNvSpPr>
            <a:spLocks/>
          </p:cNvSpPr>
          <p:nvPr/>
        </p:nvSpPr>
        <p:spPr bwMode="auto">
          <a:xfrm>
            <a:off x="3416300" y="3440113"/>
            <a:ext cx="693738" cy="466725"/>
          </a:xfrm>
          <a:custGeom>
            <a:avLst/>
            <a:gdLst>
              <a:gd name="T0" fmla="*/ 2147483647 w 573"/>
              <a:gd name="T1" fmla="*/ 0 h 462"/>
              <a:gd name="T2" fmla="*/ 2147483647 w 573"/>
              <a:gd name="T3" fmla="*/ 2147483647 h 462"/>
              <a:gd name="T4" fmla="*/ 0 w 573"/>
              <a:gd name="T5" fmla="*/ 2147483647 h 462"/>
              <a:gd name="T6" fmla="*/ 2147483647 w 573"/>
              <a:gd name="T7" fmla="*/ 2147483647 h 462"/>
              <a:gd name="T8" fmla="*/ 2147483647 w 573"/>
              <a:gd name="T9" fmla="*/ 2147483647 h 462"/>
              <a:gd name="T10" fmla="*/ 2147483647 w 573"/>
              <a:gd name="T11" fmla="*/ 2147483647 h 462"/>
              <a:gd name="T12" fmla="*/ 2147483647 w 573"/>
              <a:gd name="T13" fmla="*/ 2147483647 h 462"/>
              <a:gd name="T14" fmla="*/ 2147483647 w 573"/>
              <a:gd name="T15" fmla="*/ 2147483647 h 462"/>
              <a:gd name="T16" fmla="*/ 2147483647 w 573"/>
              <a:gd name="T17" fmla="*/ 0 h 4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3"/>
              <a:gd name="T28" fmla="*/ 0 h 462"/>
              <a:gd name="T29" fmla="*/ 573 w 573"/>
              <a:gd name="T30" fmla="*/ 462 h 4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3" h="462">
                <a:moveTo>
                  <a:pt x="48" y="0"/>
                </a:moveTo>
                <a:lnTo>
                  <a:pt x="19" y="278"/>
                </a:lnTo>
                <a:lnTo>
                  <a:pt x="0" y="436"/>
                </a:lnTo>
                <a:lnTo>
                  <a:pt x="286" y="452"/>
                </a:lnTo>
                <a:lnTo>
                  <a:pt x="559" y="461"/>
                </a:lnTo>
                <a:lnTo>
                  <a:pt x="568" y="246"/>
                </a:lnTo>
                <a:lnTo>
                  <a:pt x="572" y="34"/>
                </a:lnTo>
                <a:lnTo>
                  <a:pt x="416" y="31"/>
                </a:lnTo>
                <a:lnTo>
                  <a:pt x="48" y="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dirty="0">
              <a:latin typeface="Arial" pitchFamily="34" charset="0"/>
              <a:cs typeface="Arial" pitchFamily="34" charset="0"/>
            </a:endParaRPr>
          </a:p>
        </p:txBody>
      </p:sp>
      <p:sp>
        <p:nvSpPr>
          <p:cNvPr id="35855" name="Freeform 32"/>
          <p:cNvSpPr>
            <a:spLocks/>
          </p:cNvSpPr>
          <p:nvPr/>
        </p:nvSpPr>
        <p:spPr bwMode="auto">
          <a:xfrm>
            <a:off x="2794000" y="3833813"/>
            <a:ext cx="627063" cy="628650"/>
          </a:xfrm>
          <a:custGeom>
            <a:avLst/>
            <a:gdLst>
              <a:gd name="T0" fmla="*/ 2147483647 w 516"/>
              <a:gd name="T1" fmla="*/ 0 h 623"/>
              <a:gd name="T2" fmla="*/ 2147483647 w 516"/>
              <a:gd name="T3" fmla="*/ 2147483647 h 623"/>
              <a:gd name="T4" fmla="*/ 2147483647 w 516"/>
              <a:gd name="T5" fmla="*/ 2147483647 h 623"/>
              <a:gd name="T6" fmla="*/ 2147483647 w 516"/>
              <a:gd name="T7" fmla="*/ 2147483647 h 623"/>
              <a:gd name="T8" fmla="*/ 2147483647 w 516"/>
              <a:gd name="T9" fmla="*/ 2147483647 h 623"/>
              <a:gd name="T10" fmla="*/ 2147483647 w 516"/>
              <a:gd name="T11" fmla="*/ 2147483647 h 623"/>
              <a:gd name="T12" fmla="*/ 2147483647 w 516"/>
              <a:gd name="T13" fmla="*/ 2147483647 h 623"/>
              <a:gd name="T14" fmla="*/ 2147483647 w 516"/>
              <a:gd name="T15" fmla="*/ 2147483647 h 623"/>
              <a:gd name="T16" fmla="*/ 2147483647 w 516"/>
              <a:gd name="T17" fmla="*/ 2147483647 h 623"/>
              <a:gd name="T18" fmla="*/ 2147483647 w 516"/>
              <a:gd name="T19" fmla="*/ 2147483647 h 623"/>
              <a:gd name="T20" fmla="*/ 2147483647 w 516"/>
              <a:gd name="T21" fmla="*/ 2147483647 h 623"/>
              <a:gd name="T22" fmla="*/ 0 w 516"/>
              <a:gd name="T23" fmla="*/ 2147483647 h 623"/>
              <a:gd name="T24" fmla="*/ 2147483647 w 516"/>
              <a:gd name="T25" fmla="*/ 2147483647 h 623"/>
              <a:gd name="T26" fmla="*/ 2147483647 w 516"/>
              <a:gd name="T27" fmla="*/ 2147483647 h 623"/>
              <a:gd name="T28" fmla="*/ 2147483647 w 516"/>
              <a:gd name="T29" fmla="*/ 2147483647 h 623"/>
              <a:gd name="T30" fmla="*/ 2147483647 w 516"/>
              <a:gd name="T31" fmla="*/ 0 h 6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6"/>
              <a:gd name="T49" fmla="*/ 0 h 623"/>
              <a:gd name="T50" fmla="*/ 516 w 516"/>
              <a:gd name="T51" fmla="*/ 623 h 6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6" h="623">
                <a:moveTo>
                  <a:pt x="131" y="0"/>
                </a:moveTo>
                <a:lnTo>
                  <a:pt x="121" y="80"/>
                </a:lnTo>
                <a:lnTo>
                  <a:pt x="76" y="71"/>
                </a:lnTo>
                <a:lnTo>
                  <a:pt x="79" y="175"/>
                </a:lnTo>
                <a:lnTo>
                  <a:pt x="58" y="196"/>
                </a:lnTo>
                <a:lnTo>
                  <a:pt x="89" y="260"/>
                </a:lnTo>
                <a:lnTo>
                  <a:pt x="58" y="288"/>
                </a:lnTo>
                <a:lnTo>
                  <a:pt x="40" y="335"/>
                </a:lnTo>
                <a:lnTo>
                  <a:pt x="16" y="381"/>
                </a:lnTo>
                <a:lnTo>
                  <a:pt x="33" y="407"/>
                </a:lnTo>
                <a:lnTo>
                  <a:pt x="3" y="418"/>
                </a:lnTo>
                <a:lnTo>
                  <a:pt x="0" y="461"/>
                </a:lnTo>
                <a:lnTo>
                  <a:pt x="289" y="619"/>
                </a:lnTo>
                <a:lnTo>
                  <a:pt x="453" y="622"/>
                </a:lnTo>
                <a:lnTo>
                  <a:pt x="515" y="47"/>
                </a:lnTo>
                <a:lnTo>
                  <a:pt x="131" y="0"/>
                </a:lnTo>
              </a:path>
            </a:pathLst>
          </a:custGeom>
          <a:solidFill>
            <a:schemeClr val="bg1"/>
          </a:solidFill>
          <a:ln w="12700" cap="rnd">
            <a:solidFill>
              <a:schemeClr val="bg2"/>
            </a:solidFill>
            <a:round/>
            <a:headEnd/>
            <a:tailEnd/>
          </a:ln>
        </p:spPr>
        <p:txBody>
          <a:bodyPr/>
          <a:lstStyle/>
          <a:p>
            <a:endParaRPr lang="en-US"/>
          </a:p>
        </p:txBody>
      </p:sp>
      <p:sp>
        <p:nvSpPr>
          <p:cNvPr id="35856" name="Freeform 33"/>
          <p:cNvSpPr>
            <a:spLocks/>
          </p:cNvSpPr>
          <p:nvPr/>
        </p:nvSpPr>
        <p:spPr bwMode="auto">
          <a:xfrm>
            <a:off x="3340100" y="3875088"/>
            <a:ext cx="666750" cy="598487"/>
          </a:xfrm>
          <a:custGeom>
            <a:avLst/>
            <a:gdLst>
              <a:gd name="T0" fmla="*/ 2147483647 w 551"/>
              <a:gd name="T1" fmla="*/ 0 h 593"/>
              <a:gd name="T2" fmla="*/ 2147483647 w 551"/>
              <a:gd name="T3" fmla="*/ 2147483647 h 593"/>
              <a:gd name="T4" fmla="*/ 2147483647 w 551"/>
              <a:gd name="T5" fmla="*/ 2147483647 h 593"/>
              <a:gd name="T6" fmla="*/ 2147483647 w 551"/>
              <a:gd name="T7" fmla="*/ 2147483647 h 593"/>
              <a:gd name="T8" fmla="*/ 2147483647 w 551"/>
              <a:gd name="T9" fmla="*/ 2147483647 h 593"/>
              <a:gd name="T10" fmla="*/ 2147483647 w 551"/>
              <a:gd name="T11" fmla="*/ 2147483647 h 593"/>
              <a:gd name="T12" fmla="*/ 2147483647 w 551"/>
              <a:gd name="T13" fmla="*/ 2147483647 h 593"/>
              <a:gd name="T14" fmla="*/ 2147483647 w 551"/>
              <a:gd name="T15" fmla="*/ 2147483647 h 593"/>
              <a:gd name="T16" fmla="*/ 0 w 551"/>
              <a:gd name="T17" fmla="*/ 2147483647 h 593"/>
              <a:gd name="T18" fmla="*/ 2147483647 w 551"/>
              <a:gd name="T19" fmla="*/ 2147483647 h 593"/>
              <a:gd name="T20" fmla="*/ 2147483647 w 551"/>
              <a:gd name="T21" fmla="*/ 0 h 5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1"/>
              <a:gd name="T34" fmla="*/ 0 h 593"/>
              <a:gd name="T35" fmla="*/ 551 w 551"/>
              <a:gd name="T36" fmla="*/ 593 h 5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1" h="593">
                <a:moveTo>
                  <a:pt x="66" y="0"/>
                </a:moveTo>
                <a:lnTo>
                  <a:pt x="550" y="24"/>
                </a:lnTo>
                <a:lnTo>
                  <a:pt x="527" y="548"/>
                </a:lnTo>
                <a:lnTo>
                  <a:pt x="370" y="539"/>
                </a:lnTo>
                <a:lnTo>
                  <a:pt x="222" y="534"/>
                </a:lnTo>
                <a:lnTo>
                  <a:pt x="222" y="554"/>
                </a:lnTo>
                <a:lnTo>
                  <a:pt x="100" y="554"/>
                </a:lnTo>
                <a:lnTo>
                  <a:pt x="92" y="592"/>
                </a:lnTo>
                <a:lnTo>
                  <a:pt x="0" y="579"/>
                </a:lnTo>
                <a:lnTo>
                  <a:pt x="52" y="137"/>
                </a:lnTo>
                <a:lnTo>
                  <a:pt x="66" y="0"/>
                </a:lnTo>
              </a:path>
            </a:pathLst>
          </a:custGeom>
          <a:noFill/>
          <a:ln w="12700" cap="rnd">
            <a:solidFill>
              <a:schemeClr val="bg2"/>
            </a:solidFill>
            <a:round/>
            <a:headEnd/>
            <a:tailEnd/>
          </a:ln>
        </p:spPr>
        <p:txBody>
          <a:bodyPr/>
          <a:lstStyle/>
          <a:p>
            <a:endParaRPr lang="en-US"/>
          </a:p>
        </p:txBody>
      </p:sp>
      <p:sp>
        <p:nvSpPr>
          <p:cNvPr id="35857" name="Freeform 34"/>
          <p:cNvSpPr>
            <a:spLocks/>
          </p:cNvSpPr>
          <p:nvPr/>
        </p:nvSpPr>
        <p:spPr bwMode="auto">
          <a:xfrm>
            <a:off x="3606800" y="3965575"/>
            <a:ext cx="1350963" cy="1130300"/>
          </a:xfrm>
          <a:custGeom>
            <a:avLst/>
            <a:gdLst>
              <a:gd name="T0" fmla="*/ 2147483647 w 1115"/>
              <a:gd name="T1" fmla="*/ 0 h 1119"/>
              <a:gd name="T2" fmla="*/ 2147483647 w 1115"/>
              <a:gd name="T3" fmla="*/ 2147483647 h 1119"/>
              <a:gd name="T4" fmla="*/ 2147483647 w 1115"/>
              <a:gd name="T5" fmla="*/ 2147483647 h 1119"/>
              <a:gd name="T6" fmla="*/ 2147483647 w 1115"/>
              <a:gd name="T7" fmla="*/ 2147483647 h 1119"/>
              <a:gd name="T8" fmla="*/ 2147483647 w 1115"/>
              <a:gd name="T9" fmla="*/ 2147483647 h 1119"/>
              <a:gd name="T10" fmla="*/ 2147483647 w 1115"/>
              <a:gd name="T11" fmla="*/ 2147483647 h 1119"/>
              <a:gd name="T12" fmla="*/ 2147483647 w 1115"/>
              <a:gd name="T13" fmla="*/ 2147483647 h 1119"/>
              <a:gd name="T14" fmla="*/ 2147483647 w 1115"/>
              <a:gd name="T15" fmla="*/ 2147483647 h 1119"/>
              <a:gd name="T16" fmla="*/ 2147483647 w 1115"/>
              <a:gd name="T17" fmla="*/ 2147483647 h 1119"/>
              <a:gd name="T18" fmla="*/ 2147483647 w 1115"/>
              <a:gd name="T19" fmla="*/ 2147483647 h 1119"/>
              <a:gd name="T20" fmla="*/ 2147483647 w 1115"/>
              <a:gd name="T21" fmla="*/ 2147483647 h 1119"/>
              <a:gd name="T22" fmla="*/ 2147483647 w 1115"/>
              <a:gd name="T23" fmla="*/ 2147483647 h 1119"/>
              <a:gd name="T24" fmla="*/ 2147483647 w 1115"/>
              <a:gd name="T25" fmla="*/ 2147483647 h 1119"/>
              <a:gd name="T26" fmla="*/ 2147483647 w 1115"/>
              <a:gd name="T27" fmla="*/ 2147483647 h 1119"/>
              <a:gd name="T28" fmla="*/ 2147483647 w 1115"/>
              <a:gd name="T29" fmla="*/ 2147483647 h 1119"/>
              <a:gd name="T30" fmla="*/ 2147483647 w 1115"/>
              <a:gd name="T31" fmla="*/ 2147483647 h 1119"/>
              <a:gd name="T32" fmla="*/ 2147483647 w 1115"/>
              <a:gd name="T33" fmla="*/ 2147483647 h 1119"/>
              <a:gd name="T34" fmla="*/ 2147483647 w 1115"/>
              <a:gd name="T35" fmla="*/ 2147483647 h 1119"/>
              <a:gd name="T36" fmla="*/ 2147483647 w 1115"/>
              <a:gd name="T37" fmla="*/ 2147483647 h 1119"/>
              <a:gd name="T38" fmla="*/ 2147483647 w 1115"/>
              <a:gd name="T39" fmla="*/ 2147483647 h 1119"/>
              <a:gd name="T40" fmla="*/ 2147483647 w 1115"/>
              <a:gd name="T41" fmla="*/ 2147483647 h 1119"/>
              <a:gd name="T42" fmla="*/ 2147483647 w 1115"/>
              <a:gd name="T43" fmla="*/ 2147483647 h 1119"/>
              <a:gd name="T44" fmla="*/ 2147483647 w 1115"/>
              <a:gd name="T45" fmla="*/ 2147483647 h 1119"/>
              <a:gd name="T46" fmla="*/ 2147483647 w 1115"/>
              <a:gd name="T47" fmla="*/ 2147483647 h 1119"/>
              <a:gd name="T48" fmla="*/ 2147483647 w 1115"/>
              <a:gd name="T49" fmla="*/ 2147483647 h 1119"/>
              <a:gd name="T50" fmla="*/ 2147483647 w 1115"/>
              <a:gd name="T51" fmla="*/ 2147483647 h 1119"/>
              <a:gd name="T52" fmla="*/ 2147483647 w 1115"/>
              <a:gd name="T53" fmla="*/ 2147483647 h 1119"/>
              <a:gd name="T54" fmla="*/ 2147483647 w 1115"/>
              <a:gd name="T55" fmla="*/ 2147483647 h 1119"/>
              <a:gd name="T56" fmla="*/ 2147483647 w 1115"/>
              <a:gd name="T57" fmla="*/ 2147483647 h 1119"/>
              <a:gd name="T58" fmla="*/ 2147483647 w 1115"/>
              <a:gd name="T59" fmla="*/ 2147483647 h 1119"/>
              <a:gd name="T60" fmla="*/ 2147483647 w 1115"/>
              <a:gd name="T61" fmla="*/ 2147483647 h 1119"/>
              <a:gd name="T62" fmla="*/ 2147483647 w 1115"/>
              <a:gd name="T63" fmla="*/ 2147483647 h 1119"/>
              <a:gd name="T64" fmla="*/ 2147483647 w 1115"/>
              <a:gd name="T65" fmla="*/ 2147483647 h 1119"/>
              <a:gd name="T66" fmla="*/ 2147483647 w 1115"/>
              <a:gd name="T67" fmla="*/ 2147483647 h 1119"/>
              <a:gd name="T68" fmla="*/ 2147483647 w 1115"/>
              <a:gd name="T69" fmla="*/ 2147483647 h 1119"/>
              <a:gd name="T70" fmla="*/ 2147483647 w 1115"/>
              <a:gd name="T71" fmla="*/ 2147483647 h 1119"/>
              <a:gd name="T72" fmla="*/ 2147483647 w 1115"/>
              <a:gd name="T73" fmla="*/ 2147483647 h 1119"/>
              <a:gd name="T74" fmla="*/ 2147483647 w 1115"/>
              <a:gd name="T75" fmla="*/ 2147483647 h 1119"/>
              <a:gd name="T76" fmla="*/ 2147483647 w 1115"/>
              <a:gd name="T77" fmla="*/ 2147483647 h 1119"/>
              <a:gd name="T78" fmla="*/ 2147483647 w 1115"/>
              <a:gd name="T79" fmla="*/ 2147483647 h 1119"/>
              <a:gd name="T80" fmla="*/ 2147483647 w 1115"/>
              <a:gd name="T81" fmla="*/ 2147483647 h 1119"/>
              <a:gd name="T82" fmla="*/ 2147483647 w 1115"/>
              <a:gd name="T83" fmla="*/ 2147483647 h 1119"/>
              <a:gd name="T84" fmla="*/ 2147483647 w 1115"/>
              <a:gd name="T85" fmla="*/ 2147483647 h 1119"/>
              <a:gd name="T86" fmla="*/ 2147483647 w 1115"/>
              <a:gd name="T87" fmla="*/ 2147483647 h 1119"/>
              <a:gd name="T88" fmla="*/ 2147483647 w 1115"/>
              <a:gd name="T89" fmla="*/ 2147483647 h 1119"/>
              <a:gd name="T90" fmla="*/ 2147483647 w 1115"/>
              <a:gd name="T91" fmla="*/ 2147483647 h 1119"/>
              <a:gd name="T92" fmla="*/ 0 w 1115"/>
              <a:gd name="T93" fmla="*/ 2147483647 h 1119"/>
              <a:gd name="T94" fmla="*/ 0 w 1115"/>
              <a:gd name="T95" fmla="*/ 2147483647 h 1119"/>
              <a:gd name="T96" fmla="*/ 2147483647 w 1115"/>
              <a:gd name="T97" fmla="*/ 2147483647 h 1119"/>
              <a:gd name="T98" fmla="*/ 2147483647 w 1115"/>
              <a:gd name="T99" fmla="*/ 2147483647 h 1119"/>
              <a:gd name="T100" fmla="*/ 2147483647 w 1115"/>
              <a:gd name="T101" fmla="*/ 0 h 11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119"/>
              <a:gd name="T155" fmla="*/ 1115 w 1115"/>
              <a:gd name="T156" fmla="*/ 1119 h 11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119">
                <a:moveTo>
                  <a:pt x="323" y="0"/>
                </a:moveTo>
                <a:lnTo>
                  <a:pt x="569" y="9"/>
                </a:lnTo>
                <a:lnTo>
                  <a:pt x="569" y="213"/>
                </a:lnTo>
                <a:lnTo>
                  <a:pt x="694" y="270"/>
                </a:lnTo>
                <a:lnTo>
                  <a:pt x="729" y="251"/>
                </a:lnTo>
                <a:lnTo>
                  <a:pt x="811" y="295"/>
                </a:lnTo>
                <a:lnTo>
                  <a:pt x="860" y="292"/>
                </a:lnTo>
                <a:lnTo>
                  <a:pt x="955" y="248"/>
                </a:lnTo>
                <a:lnTo>
                  <a:pt x="1010" y="290"/>
                </a:lnTo>
                <a:lnTo>
                  <a:pt x="1058" y="301"/>
                </a:lnTo>
                <a:lnTo>
                  <a:pt x="1058" y="467"/>
                </a:lnTo>
                <a:lnTo>
                  <a:pt x="1114" y="569"/>
                </a:lnTo>
                <a:lnTo>
                  <a:pt x="1101" y="710"/>
                </a:lnTo>
                <a:lnTo>
                  <a:pt x="1040" y="767"/>
                </a:lnTo>
                <a:lnTo>
                  <a:pt x="1027" y="715"/>
                </a:lnTo>
                <a:lnTo>
                  <a:pt x="1010" y="739"/>
                </a:lnTo>
                <a:lnTo>
                  <a:pt x="1023" y="771"/>
                </a:lnTo>
                <a:lnTo>
                  <a:pt x="915" y="856"/>
                </a:lnTo>
                <a:lnTo>
                  <a:pt x="889" y="861"/>
                </a:lnTo>
                <a:lnTo>
                  <a:pt x="833" y="903"/>
                </a:lnTo>
                <a:lnTo>
                  <a:pt x="833" y="927"/>
                </a:lnTo>
                <a:lnTo>
                  <a:pt x="815" y="931"/>
                </a:lnTo>
                <a:lnTo>
                  <a:pt x="828" y="960"/>
                </a:lnTo>
                <a:lnTo>
                  <a:pt x="798" y="1002"/>
                </a:lnTo>
                <a:lnTo>
                  <a:pt x="815" y="1063"/>
                </a:lnTo>
                <a:lnTo>
                  <a:pt x="833" y="1080"/>
                </a:lnTo>
                <a:lnTo>
                  <a:pt x="828" y="1118"/>
                </a:lnTo>
                <a:lnTo>
                  <a:pt x="785" y="1118"/>
                </a:lnTo>
                <a:lnTo>
                  <a:pt x="746" y="1099"/>
                </a:lnTo>
                <a:lnTo>
                  <a:pt x="720" y="1104"/>
                </a:lnTo>
                <a:lnTo>
                  <a:pt x="633" y="1071"/>
                </a:lnTo>
                <a:lnTo>
                  <a:pt x="595" y="946"/>
                </a:lnTo>
                <a:lnTo>
                  <a:pt x="535" y="884"/>
                </a:lnTo>
                <a:lnTo>
                  <a:pt x="482" y="771"/>
                </a:lnTo>
                <a:lnTo>
                  <a:pt x="457" y="760"/>
                </a:lnTo>
                <a:lnTo>
                  <a:pt x="429" y="732"/>
                </a:lnTo>
                <a:lnTo>
                  <a:pt x="401" y="732"/>
                </a:lnTo>
                <a:lnTo>
                  <a:pt x="359" y="723"/>
                </a:lnTo>
                <a:lnTo>
                  <a:pt x="328" y="732"/>
                </a:lnTo>
                <a:lnTo>
                  <a:pt x="306" y="789"/>
                </a:lnTo>
                <a:lnTo>
                  <a:pt x="273" y="798"/>
                </a:lnTo>
                <a:lnTo>
                  <a:pt x="202" y="754"/>
                </a:lnTo>
                <a:lnTo>
                  <a:pt x="160" y="701"/>
                </a:lnTo>
                <a:lnTo>
                  <a:pt x="153" y="637"/>
                </a:lnTo>
                <a:lnTo>
                  <a:pt x="123" y="593"/>
                </a:lnTo>
                <a:lnTo>
                  <a:pt x="52" y="532"/>
                </a:lnTo>
                <a:lnTo>
                  <a:pt x="0" y="469"/>
                </a:lnTo>
                <a:lnTo>
                  <a:pt x="0" y="442"/>
                </a:lnTo>
                <a:lnTo>
                  <a:pt x="169" y="444"/>
                </a:lnTo>
                <a:lnTo>
                  <a:pt x="306" y="456"/>
                </a:lnTo>
                <a:lnTo>
                  <a:pt x="323" y="0"/>
                </a:lnTo>
              </a:path>
            </a:pathLst>
          </a:custGeom>
          <a:noFill/>
          <a:ln w="12700" cap="rnd">
            <a:solidFill>
              <a:schemeClr val="bg2"/>
            </a:solidFill>
            <a:round/>
            <a:headEnd/>
            <a:tailEnd/>
          </a:ln>
        </p:spPr>
        <p:txBody>
          <a:bodyPr/>
          <a:lstStyle/>
          <a:p>
            <a:endParaRPr lang="en-US"/>
          </a:p>
        </p:txBody>
      </p:sp>
      <p:sp>
        <p:nvSpPr>
          <p:cNvPr id="28690" name="Freeform 35"/>
          <p:cNvSpPr>
            <a:spLocks/>
          </p:cNvSpPr>
          <p:nvPr/>
        </p:nvSpPr>
        <p:spPr bwMode="auto">
          <a:xfrm>
            <a:off x="3949700" y="2590800"/>
            <a:ext cx="650875" cy="344488"/>
          </a:xfrm>
          <a:custGeom>
            <a:avLst/>
            <a:gdLst>
              <a:gd name="T0" fmla="*/ 2147483647 w 536"/>
              <a:gd name="T1" fmla="*/ 0 h 342"/>
              <a:gd name="T2" fmla="*/ 2147483647 w 536"/>
              <a:gd name="T3" fmla="*/ 2147483647 h 342"/>
              <a:gd name="T4" fmla="*/ 2147483647 w 536"/>
              <a:gd name="T5" fmla="*/ 2147483647 h 342"/>
              <a:gd name="T6" fmla="*/ 2147483647 w 536"/>
              <a:gd name="T7" fmla="*/ 2147483647 h 342"/>
              <a:gd name="T8" fmla="*/ 2147483647 w 536"/>
              <a:gd name="T9" fmla="*/ 2147483647 h 342"/>
              <a:gd name="T10" fmla="*/ 2147483647 w 536"/>
              <a:gd name="T11" fmla="*/ 2147483647 h 342"/>
              <a:gd name="T12" fmla="*/ 2147483647 w 536"/>
              <a:gd name="T13" fmla="*/ 2147483647 h 342"/>
              <a:gd name="T14" fmla="*/ 0 w 536"/>
              <a:gd name="T15" fmla="*/ 2147483647 h 342"/>
              <a:gd name="T16" fmla="*/ 2147483647 w 536"/>
              <a:gd name="T17" fmla="*/ 0 h 3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6"/>
              <a:gd name="T28" fmla="*/ 0 h 342"/>
              <a:gd name="T29" fmla="*/ 536 w 536"/>
              <a:gd name="T30" fmla="*/ 342 h 3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6" h="342">
                <a:moveTo>
                  <a:pt x="1" y="0"/>
                </a:moveTo>
                <a:lnTo>
                  <a:pt x="448" y="11"/>
                </a:lnTo>
                <a:lnTo>
                  <a:pt x="482" y="110"/>
                </a:lnTo>
                <a:lnTo>
                  <a:pt x="513" y="187"/>
                </a:lnTo>
                <a:lnTo>
                  <a:pt x="535" y="313"/>
                </a:lnTo>
                <a:lnTo>
                  <a:pt x="522" y="341"/>
                </a:lnTo>
                <a:lnTo>
                  <a:pt x="356" y="336"/>
                </a:lnTo>
                <a:lnTo>
                  <a:pt x="0" y="330"/>
                </a:lnTo>
                <a:lnTo>
                  <a:pt x="1" y="0"/>
                </a:lnTo>
              </a:path>
            </a:pathLst>
          </a:custGeom>
          <a:no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91" name="Freeform 36"/>
          <p:cNvSpPr>
            <a:spLocks/>
          </p:cNvSpPr>
          <p:nvPr/>
        </p:nvSpPr>
        <p:spPr bwMode="auto">
          <a:xfrm>
            <a:off x="3930650" y="2921000"/>
            <a:ext cx="682625" cy="404813"/>
          </a:xfrm>
          <a:custGeom>
            <a:avLst/>
            <a:gdLst>
              <a:gd name="T0" fmla="*/ 2147483647 w 563"/>
              <a:gd name="T1" fmla="*/ 0 h 399"/>
              <a:gd name="T2" fmla="*/ 2147483647 w 563"/>
              <a:gd name="T3" fmla="*/ 2147483647 h 399"/>
              <a:gd name="T4" fmla="*/ 0 w 563"/>
              <a:gd name="T5" fmla="*/ 2147483647 h 399"/>
              <a:gd name="T6" fmla="*/ 2147483647 w 563"/>
              <a:gd name="T7" fmla="*/ 2147483647 h 399"/>
              <a:gd name="T8" fmla="*/ 2147483647 w 563"/>
              <a:gd name="T9" fmla="*/ 2147483647 h 399"/>
              <a:gd name="T10" fmla="*/ 2147483647 w 563"/>
              <a:gd name="T11" fmla="*/ 2147483647 h 399"/>
              <a:gd name="T12" fmla="*/ 2147483647 w 563"/>
              <a:gd name="T13" fmla="*/ 2147483647 h 399"/>
              <a:gd name="T14" fmla="*/ 2147483647 w 563"/>
              <a:gd name="T15" fmla="*/ 2147483647 h 399"/>
              <a:gd name="T16" fmla="*/ 2147483647 w 563"/>
              <a:gd name="T17" fmla="*/ 2147483647 h 399"/>
              <a:gd name="T18" fmla="*/ 2147483647 w 563"/>
              <a:gd name="T19" fmla="*/ 2147483647 h 399"/>
              <a:gd name="T20" fmla="*/ 2147483647 w 563"/>
              <a:gd name="T21" fmla="*/ 2147483647 h 399"/>
              <a:gd name="T22" fmla="*/ 2147483647 w 563"/>
              <a:gd name="T23" fmla="*/ 2147483647 h 399"/>
              <a:gd name="T24" fmla="*/ 2147483647 w 563"/>
              <a:gd name="T25" fmla="*/ 2147483647 h 399"/>
              <a:gd name="T26" fmla="*/ 2147483647 w 563"/>
              <a:gd name="T27" fmla="*/ 0 h 3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3"/>
              <a:gd name="T43" fmla="*/ 0 h 399"/>
              <a:gd name="T44" fmla="*/ 563 w 563"/>
              <a:gd name="T45" fmla="*/ 399 h 3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3" h="399">
                <a:moveTo>
                  <a:pt x="10" y="0"/>
                </a:moveTo>
                <a:lnTo>
                  <a:pt x="9" y="156"/>
                </a:lnTo>
                <a:lnTo>
                  <a:pt x="0" y="335"/>
                </a:lnTo>
                <a:lnTo>
                  <a:pt x="408" y="341"/>
                </a:lnTo>
                <a:lnTo>
                  <a:pt x="451" y="367"/>
                </a:lnTo>
                <a:lnTo>
                  <a:pt x="481" y="332"/>
                </a:lnTo>
                <a:lnTo>
                  <a:pt x="562" y="398"/>
                </a:lnTo>
                <a:lnTo>
                  <a:pt x="550" y="329"/>
                </a:lnTo>
                <a:lnTo>
                  <a:pt x="558" y="278"/>
                </a:lnTo>
                <a:lnTo>
                  <a:pt x="562" y="96"/>
                </a:lnTo>
                <a:lnTo>
                  <a:pt x="526" y="57"/>
                </a:lnTo>
                <a:lnTo>
                  <a:pt x="540" y="6"/>
                </a:lnTo>
                <a:lnTo>
                  <a:pt x="274" y="5"/>
                </a:lnTo>
                <a:lnTo>
                  <a:pt x="10"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92" name="Freeform 37"/>
          <p:cNvSpPr>
            <a:spLocks/>
          </p:cNvSpPr>
          <p:nvPr/>
        </p:nvSpPr>
        <p:spPr bwMode="auto">
          <a:xfrm>
            <a:off x="3922713" y="3254375"/>
            <a:ext cx="814387" cy="334963"/>
          </a:xfrm>
          <a:custGeom>
            <a:avLst/>
            <a:gdLst>
              <a:gd name="T0" fmla="*/ 2147483647 w 673"/>
              <a:gd name="T1" fmla="*/ 0 h 330"/>
              <a:gd name="T2" fmla="*/ 0 w 673"/>
              <a:gd name="T3" fmla="*/ 2147483647 h 330"/>
              <a:gd name="T4" fmla="*/ 2147483647 w 673"/>
              <a:gd name="T5" fmla="*/ 2147483647 h 330"/>
              <a:gd name="T6" fmla="*/ 2147483647 w 673"/>
              <a:gd name="T7" fmla="*/ 2147483647 h 330"/>
              <a:gd name="T8" fmla="*/ 2147483647 w 673"/>
              <a:gd name="T9" fmla="*/ 2147483647 h 330"/>
              <a:gd name="T10" fmla="*/ 2147483647 w 673"/>
              <a:gd name="T11" fmla="*/ 2147483647 h 330"/>
              <a:gd name="T12" fmla="*/ 2147483647 w 673"/>
              <a:gd name="T13" fmla="*/ 2147483647 h 330"/>
              <a:gd name="T14" fmla="*/ 2147483647 w 673"/>
              <a:gd name="T15" fmla="*/ 2147483647 h 330"/>
              <a:gd name="T16" fmla="*/ 2147483647 w 673"/>
              <a:gd name="T17" fmla="*/ 2147483647 h 330"/>
              <a:gd name="T18" fmla="*/ 2147483647 w 673"/>
              <a:gd name="T19" fmla="*/ 2147483647 h 330"/>
              <a:gd name="T20" fmla="*/ 2147483647 w 673"/>
              <a:gd name="T21" fmla="*/ 2147483647 h 330"/>
              <a:gd name="T22" fmla="*/ 2147483647 w 673"/>
              <a:gd name="T23" fmla="*/ 2147483647 h 330"/>
              <a:gd name="T24" fmla="*/ 2147483647 w 673"/>
              <a:gd name="T25" fmla="*/ 2147483647 h 330"/>
              <a:gd name="T26" fmla="*/ 2147483647 w 673"/>
              <a:gd name="T27" fmla="*/ 2147483647 h 330"/>
              <a:gd name="T28" fmla="*/ 2147483647 w 673"/>
              <a:gd name="T29" fmla="*/ 0 h 3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3"/>
              <a:gd name="T46" fmla="*/ 0 h 330"/>
              <a:gd name="T47" fmla="*/ 673 w 673"/>
              <a:gd name="T48" fmla="*/ 330 h 3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3" h="330">
                <a:moveTo>
                  <a:pt x="7" y="0"/>
                </a:moveTo>
                <a:lnTo>
                  <a:pt x="0" y="218"/>
                </a:lnTo>
                <a:lnTo>
                  <a:pt x="152" y="222"/>
                </a:lnTo>
                <a:lnTo>
                  <a:pt x="150" y="329"/>
                </a:lnTo>
                <a:lnTo>
                  <a:pt x="354" y="326"/>
                </a:lnTo>
                <a:lnTo>
                  <a:pt x="538" y="323"/>
                </a:lnTo>
                <a:lnTo>
                  <a:pt x="672" y="326"/>
                </a:lnTo>
                <a:lnTo>
                  <a:pt x="630" y="233"/>
                </a:lnTo>
                <a:lnTo>
                  <a:pt x="601" y="147"/>
                </a:lnTo>
                <a:lnTo>
                  <a:pt x="569" y="58"/>
                </a:lnTo>
                <a:lnTo>
                  <a:pt x="493" y="2"/>
                </a:lnTo>
                <a:lnTo>
                  <a:pt x="458" y="34"/>
                </a:lnTo>
                <a:lnTo>
                  <a:pt x="416" y="11"/>
                </a:lnTo>
                <a:lnTo>
                  <a:pt x="234" y="5"/>
                </a:lnTo>
                <a:lnTo>
                  <a:pt x="7" y="0"/>
                </a:lnTo>
              </a:path>
            </a:pathLst>
          </a:custGeom>
          <a:solidFill>
            <a:schemeClr val="bg1"/>
          </a:solid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173" name="Freeform 38"/>
          <p:cNvSpPr>
            <a:spLocks/>
          </p:cNvSpPr>
          <p:nvPr/>
        </p:nvSpPr>
        <p:spPr bwMode="auto">
          <a:xfrm>
            <a:off x="3997325" y="3898900"/>
            <a:ext cx="836613" cy="368300"/>
          </a:xfrm>
          <a:custGeom>
            <a:avLst/>
            <a:gdLst>
              <a:gd name="T0" fmla="*/ 2147483647 w 691"/>
              <a:gd name="T1" fmla="*/ 0 h 364"/>
              <a:gd name="T2" fmla="*/ 0 w 691"/>
              <a:gd name="T3" fmla="*/ 2147483647 h 364"/>
              <a:gd name="T4" fmla="*/ 2147483647 w 691"/>
              <a:gd name="T5" fmla="*/ 2147483647 h 364"/>
              <a:gd name="T6" fmla="*/ 2147483647 w 691"/>
              <a:gd name="T7" fmla="*/ 2147483647 h 364"/>
              <a:gd name="T8" fmla="*/ 2147483647 w 691"/>
              <a:gd name="T9" fmla="*/ 2147483647 h 364"/>
              <a:gd name="T10" fmla="*/ 2147483647 w 691"/>
              <a:gd name="T11" fmla="*/ 2147483647 h 364"/>
              <a:gd name="T12" fmla="*/ 2147483647 w 691"/>
              <a:gd name="T13" fmla="*/ 2147483647 h 364"/>
              <a:gd name="T14" fmla="*/ 2147483647 w 691"/>
              <a:gd name="T15" fmla="*/ 2147483647 h 364"/>
              <a:gd name="T16" fmla="*/ 2147483647 w 691"/>
              <a:gd name="T17" fmla="*/ 2147483647 h 364"/>
              <a:gd name="T18" fmla="*/ 2147483647 w 691"/>
              <a:gd name="T19" fmla="*/ 2147483647 h 364"/>
              <a:gd name="T20" fmla="*/ 2147483647 w 691"/>
              <a:gd name="T21" fmla="*/ 2147483647 h 364"/>
              <a:gd name="T22" fmla="*/ 2147483647 w 691"/>
              <a:gd name="T23" fmla="*/ 2147483647 h 364"/>
              <a:gd name="T24" fmla="*/ 2147483647 w 691"/>
              <a:gd name="T25" fmla="*/ 0 h 3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1"/>
              <a:gd name="T40" fmla="*/ 0 h 364"/>
              <a:gd name="T41" fmla="*/ 691 w 691"/>
              <a:gd name="T42" fmla="*/ 364 h 3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1" h="364">
                <a:moveTo>
                  <a:pt x="4" y="0"/>
                </a:moveTo>
                <a:lnTo>
                  <a:pt x="0" y="65"/>
                </a:lnTo>
                <a:lnTo>
                  <a:pt x="244" y="74"/>
                </a:lnTo>
                <a:lnTo>
                  <a:pt x="246" y="281"/>
                </a:lnTo>
                <a:lnTo>
                  <a:pt x="372" y="338"/>
                </a:lnTo>
                <a:lnTo>
                  <a:pt x="406" y="317"/>
                </a:lnTo>
                <a:lnTo>
                  <a:pt x="486" y="363"/>
                </a:lnTo>
                <a:lnTo>
                  <a:pt x="538" y="361"/>
                </a:lnTo>
                <a:lnTo>
                  <a:pt x="634" y="317"/>
                </a:lnTo>
                <a:lnTo>
                  <a:pt x="690" y="360"/>
                </a:lnTo>
                <a:lnTo>
                  <a:pt x="690" y="136"/>
                </a:lnTo>
                <a:lnTo>
                  <a:pt x="673" y="5"/>
                </a:lnTo>
                <a:lnTo>
                  <a:pt x="4" y="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dirty="0">
              <a:latin typeface="Arial" pitchFamily="34" charset="0"/>
              <a:cs typeface="Arial" pitchFamily="34" charset="0"/>
            </a:endParaRPr>
          </a:p>
        </p:txBody>
      </p:sp>
      <p:sp>
        <p:nvSpPr>
          <p:cNvPr id="28694" name="Freeform 39"/>
          <p:cNvSpPr>
            <a:spLocks/>
          </p:cNvSpPr>
          <p:nvPr/>
        </p:nvSpPr>
        <p:spPr bwMode="auto">
          <a:xfrm>
            <a:off x="4816475" y="3917950"/>
            <a:ext cx="473075" cy="396875"/>
          </a:xfrm>
          <a:custGeom>
            <a:avLst/>
            <a:gdLst>
              <a:gd name="T0" fmla="*/ 0 w 389"/>
              <a:gd name="T1" fmla="*/ 2147483647 h 393"/>
              <a:gd name="T2" fmla="*/ 2147483647 w 389"/>
              <a:gd name="T3" fmla="*/ 2147483647 h 393"/>
              <a:gd name="T4" fmla="*/ 2147483647 w 389"/>
              <a:gd name="T5" fmla="*/ 0 h 393"/>
              <a:gd name="T6" fmla="*/ 2147483647 w 389"/>
              <a:gd name="T7" fmla="*/ 2147483647 h 393"/>
              <a:gd name="T8" fmla="*/ 2147483647 w 389"/>
              <a:gd name="T9" fmla="*/ 2147483647 h 393"/>
              <a:gd name="T10" fmla="*/ 2147483647 w 389"/>
              <a:gd name="T11" fmla="*/ 2147483647 h 393"/>
              <a:gd name="T12" fmla="*/ 2147483647 w 389"/>
              <a:gd name="T13" fmla="*/ 2147483647 h 393"/>
              <a:gd name="T14" fmla="*/ 2147483647 w 389"/>
              <a:gd name="T15" fmla="*/ 2147483647 h 393"/>
              <a:gd name="T16" fmla="*/ 2147483647 w 389"/>
              <a:gd name="T17" fmla="*/ 2147483647 h 393"/>
              <a:gd name="T18" fmla="*/ 2147483647 w 389"/>
              <a:gd name="T19" fmla="*/ 2147483647 h 393"/>
              <a:gd name="T20" fmla="*/ 2147483647 w 389"/>
              <a:gd name="T21" fmla="*/ 2147483647 h 393"/>
              <a:gd name="T22" fmla="*/ 2147483647 w 389"/>
              <a:gd name="T23" fmla="*/ 2147483647 h 393"/>
              <a:gd name="T24" fmla="*/ 2147483647 w 389"/>
              <a:gd name="T25" fmla="*/ 2147483647 h 393"/>
              <a:gd name="T26" fmla="*/ 2147483647 w 389"/>
              <a:gd name="T27" fmla="*/ 2147483647 h 393"/>
              <a:gd name="T28" fmla="*/ 2147483647 w 389"/>
              <a:gd name="T29" fmla="*/ 2147483647 h 393"/>
              <a:gd name="T30" fmla="*/ 0 w 389"/>
              <a:gd name="T31" fmla="*/ 2147483647 h 3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9"/>
              <a:gd name="T49" fmla="*/ 0 h 393"/>
              <a:gd name="T50" fmla="*/ 389 w 389"/>
              <a:gd name="T51" fmla="*/ 393 h 3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9" h="393">
                <a:moveTo>
                  <a:pt x="0" y="36"/>
                </a:moveTo>
                <a:lnTo>
                  <a:pt x="153" y="16"/>
                </a:lnTo>
                <a:lnTo>
                  <a:pt x="342" y="0"/>
                </a:lnTo>
                <a:lnTo>
                  <a:pt x="332" y="52"/>
                </a:lnTo>
                <a:lnTo>
                  <a:pt x="374" y="41"/>
                </a:lnTo>
                <a:lnTo>
                  <a:pt x="388" y="75"/>
                </a:lnTo>
                <a:lnTo>
                  <a:pt x="345" y="106"/>
                </a:lnTo>
                <a:lnTo>
                  <a:pt x="355" y="161"/>
                </a:lnTo>
                <a:lnTo>
                  <a:pt x="310" y="251"/>
                </a:lnTo>
                <a:lnTo>
                  <a:pt x="277" y="308"/>
                </a:lnTo>
                <a:lnTo>
                  <a:pt x="296" y="380"/>
                </a:lnTo>
                <a:lnTo>
                  <a:pt x="56" y="392"/>
                </a:lnTo>
                <a:lnTo>
                  <a:pt x="55" y="348"/>
                </a:lnTo>
                <a:lnTo>
                  <a:pt x="7" y="339"/>
                </a:lnTo>
                <a:lnTo>
                  <a:pt x="7" y="106"/>
                </a:lnTo>
                <a:lnTo>
                  <a:pt x="0" y="36"/>
                </a:lnTo>
              </a:path>
            </a:pathLst>
          </a:custGeom>
          <a:solidFill>
            <a:schemeClr val="bg1"/>
          </a:solid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695" name="Freeform 40"/>
          <p:cNvSpPr>
            <a:spLocks/>
          </p:cNvSpPr>
          <p:nvPr/>
        </p:nvSpPr>
        <p:spPr bwMode="auto">
          <a:xfrm>
            <a:off x="4884738" y="4300538"/>
            <a:ext cx="571500" cy="415925"/>
          </a:xfrm>
          <a:custGeom>
            <a:avLst/>
            <a:gdLst>
              <a:gd name="T0" fmla="*/ 0 w 472"/>
              <a:gd name="T1" fmla="*/ 2147483647 h 412"/>
              <a:gd name="T2" fmla="*/ 2147483647 w 472"/>
              <a:gd name="T3" fmla="*/ 0 h 412"/>
              <a:gd name="T4" fmla="*/ 2147483647 w 472"/>
              <a:gd name="T5" fmla="*/ 2147483647 h 412"/>
              <a:gd name="T6" fmla="*/ 2147483647 w 472"/>
              <a:gd name="T7" fmla="*/ 2147483647 h 412"/>
              <a:gd name="T8" fmla="*/ 2147483647 w 472"/>
              <a:gd name="T9" fmla="*/ 2147483647 h 412"/>
              <a:gd name="T10" fmla="*/ 2147483647 w 472"/>
              <a:gd name="T11" fmla="*/ 2147483647 h 412"/>
              <a:gd name="T12" fmla="*/ 2147483647 w 472"/>
              <a:gd name="T13" fmla="*/ 2147483647 h 412"/>
              <a:gd name="T14" fmla="*/ 2147483647 w 472"/>
              <a:gd name="T15" fmla="*/ 2147483647 h 412"/>
              <a:gd name="T16" fmla="*/ 2147483647 w 472"/>
              <a:gd name="T17" fmla="*/ 2147483647 h 412"/>
              <a:gd name="T18" fmla="*/ 2147483647 w 472"/>
              <a:gd name="T19" fmla="*/ 2147483647 h 412"/>
              <a:gd name="T20" fmla="*/ 2147483647 w 472"/>
              <a:gd name="T21" fmla="*/ 2147483647 h 412"/>
              <a:gd name="T22" fmla="*/ 2147483647 w 472"/>
              <a:gd name="T23" fmla="*/ 2147483647 h 412"/>
              <a:gd name="T24" fmla="*/ 2147483647 w 472"/>
              <a:gd name="T25" fmla="*/ 2147483647 h 412"/>
              <a:gd name="T26" fmla="*/ 2147483647 w 472"/>
              <a:gd name="T27" fmla="*/ 2147483647 h 412"/>
              <a:gd name="T28" fmla="*/ 2147483647 w 472"/>
              <a:gd name="T29" fmla="*/ 2147483647 h 412"/>
              <a:gd name="T30" fmla="*/ 2147483647 w 472"/>
              <a:gd name="T31" fmla="*/ 2147483647 h 412"/>
              <a:gd name="T32" fmla="*/ 2147483647 w 472"/>
              <a:gd name="T33" fmla="*/ 2147483647 h 412"/>
              <a:gd name="T34" fmla="*/ 2147483647 w 472"/>
              <a:gd name="T35" fmla="*/ 2147483647 h 412"/>
              <a:gd name="T36" fmla="*/ 2147483647 w 472"/>
              <a:gd name="T37" fmla="*/ 2147483647 h 412"/>
              <a:gd name="T38" fmla="*/ 2147483647 w 472"/>
              <a:gd name="T39" fmla="*/ 2147483647 h 412"/>
              <a:gd name="T40" fmla="*/ 2147483647 w 472"/>
              <a:gd name="T41" fmla="*/ 2147483647 h 412"/>
              <a:gd name="T42" fmla="*/ 2147483647 w 472"/>
              <a:gd name="T43" fmla="*/ 2147483647 h 412"/>
              <a:gd name="T44" fmla="*/ 2147483647 w 472"/>
              <a:gd name="T45" fmla="*/ 2147483647 h 412"/>
              <a:gd name="T46" fmla="*/ 2147483647 w 472"/>
              <a:gd name="T47" fmla="*/ 2147483647 h 412"/>
              <a:gd name="T48" fmla="*/ 2147483647 w 472"/>
              <a:gd name="T49" fmla="*/ 2147483647 h 412"/>
              <a:gd name="T50" fmla="*/ 2147483647 w 472"/>
              <a:gd name="T51" fmla="*/ 2147483647 h 412"/>
              <a:gd name="T52" fmla="*/ 2147483647 w 472"/>
              <a:gd name="T53" fmla="*/ 2147483647 h 412"/>
              <a:gd name="T54" fmla="*/ 2147483647 w 472"/>
              <a:gd name="T55" fmla="*/ 2147483647 h 412"/>
              <a:gd name="T56" fmla="*/ 2147483647 w 472"/>
              <a:gd name="T57" fmla="*/ 2147483647 h 412"/>
              <a:gd name="T58" fmla="*/ 2147483647 w 472"/>
              <a:gd name="T59" fmla="*/ 2147483647 h 412"/>
              <a:gd name="T60" fmla="*/ 2147483647 w 472"/>
              <a:gd name="T61" fmla="*/ 2147483647 h 412"/>
              <a:gd name="T62" fmla="*/ 2147483647 w 472"/>
              <a:gd name="T63" fmla="*/ 2147483647 h 412"/>
              <a:gd name="T64" fmla="*/ 2147483647 w 472"/>
              <a:gd name="T65" fmla="*/ 2147483647 h 412"/>
              <a:gd name="T66" fmla="*/ 2147483647 w 472"/>
              <a:gd name="T67" fmla="*/ 2147483647 h 412"/>
              <a:gd name="T68" fmla="*/ 0 w 472"/>
              <a:gd name="T69" fmla="*/ 2147483647 h 4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2"/>
              <a:gd name="T106" fmla="*/ 0 h 412"/>
              <a:gd name="T107" fmla="*/ 472 w 472"/>
              <a:gd name="T108" fmla="*/ 412 h 4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2" h="412">
                <a:moveTo>
                  <a:pt x="0" y="9"/>
                </a:moveTo>
                <a:lnTo>
                  <a:pt x="237" y="0"/>
                </a:lnTo>
                <a:lnTo>
                  <a:pt x="279" y="85"/>
                </a:lnTo>
                <a:lnTo>
                  <a:pt x="243" y="184"/>
                </a:lnTo>
                <a:lnTo>
                  <a:pt x="231" y="229"/>
                </a:lnTo>
                <a:lnTo>
                  <a:pt x="390" y="210"/>
                </a:lnTo>
                <a:lnTo>
                  <a:pt x="400" y="276"/>
                </a:lnTo>
                <a:lnTo>
                  <a:pt x="353" y="270"/>
                </a:lnTo>
                <a:lnTo>
                  <a:pt x="331" y="298"/>
                </a:lnTo>
                <a:lnTo>
                  <a:pt x="355" y="317"/>
                </a:lnTo>
                <a:lnTo>
                  <a:pt x="399" y="295"/>
                </a:lnTo>
                <a:lnTo>
                  <a:pt x="400" y="326"/>
                </a:lnTo>
                <a:lnTo>
                  <a:pt x="423" y="300"/>
                </a:lnTo>
                <a:lnTo>
                  <a:pt x="441" y="300"/>
                </a:lnTo>
                <a:lnTo>
                  <a:pt x="420" y="355"/>
                </a:lnTo>
                <a:lnTo>
                  <a:pt x="459" y="364"/>
                </a:lnTo>
                <a:lnTo>
                  <a:pt x="471" y="394"/>
                </a:lnTo>
                <a:lnTo>
                  <a:pt x="454" y="403"/>
                </a:lnTo>
                <a:lnTo>
                  <a:pt x="429" y="384"/>
                </a:lnTo>
                <a:lnTo>
                  <a:pt x="386" y="370"/>
                </a:lnTo>
                <a:lnTo>
                  <a:pt x="396" y="406"/>
                </a:lnTo>
                <a:lnTo>
                  <a:pt x="373" y="411"/>
                </a:lnTo>
                <a:lnTo>
                  <a:pt x="354" y="378"/>
                </a:lnTo>
                <a:lnTo>
                  <a:pt x="342" y="398"/>
                </a:lnTo>
                <a:lnTo>
                  <a:pt x="273" y="398"/>
                </a:lnTo>
                <a:lnTo>
                  <a:pt x="273" y="378"/>
                </a:lnTo>
                <a:lnTo>
                  <a:pt x="247" y="355"/>
                </a:lnTo>
                <a:lnTo>
                  <a:pt x="195" y="351"/>
                </a:lnTo>
                <a:lnTo>
                  <a:pt x="238" y="378"/>
                </a:lnTo>
                <a:lnTo>
                  <a:pt x="178" y="392"/>
                </a:lnTo>
                <a:lnTo>
                  <a:pt x="82" y="373"/>
                </a:lnTo>
                <a:lnTo>
                  <a:pt x="46" y="378"/>
                </a:lnTo>
                <a:lnTo>
                  <a:pt x="59" y="240"/>
                </a:lnTo>
                <a:lnTo>
                  <a:pt x="1" y="132"/>
                </a:lnTo>
                <a:lnTo>
                  <a:pt x="0" y="9"/>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96" name="Freeform 41"/>
          <p:cNvSpPr>
            <a:spLocks/>
          </p:cNvSpPr>
          <p:nvPr/>
        </p:nvSpPr>
        <p:spPr bwMode="auto">
          <a:xfrm>
            <a:off x="4487863" y="2549525"/>
            <a:ext cx="644525" cy="652463"/>
          </a:xfrm>
          <a:custGeom>
            <a:avLst/>
            <a:gdLst>
              <a:gd name="T0" fmla="*/ 0 w 529"/>
              <a:gd name="T1" fmla="*/ 2147483647 h 645"/>
              <a:gd name="T2" fmla="*/ 2147483647 w 529"/>
              <a:gd name="T3" fmla="*/ 2147483647 h 645"/>
              <a:gd name="T4" fmla="*/ 2147483647 w 529"/>
              <a:gd name="T5" fmla="*/ 0 h 645"/>
              <a:gd name="T6" fmla="*/ 2147483647 w 529"/>
              <a:gd name="T7" fmla="*/ 2147483647 h 645"/>
              <a:gd name="T8" fmla="*/ 2147483647 w 529"/>
              <a:gd name="T9" fmla="*/ 2147483647 h 645"/>
              <a:gd name="T10" fmla="*/ 2147483647 w 529"/>
              <a:gd name="T11" fmla="*/ 2147483647 h 645"/>
              <a:gd name="T12" fmla="*/ 2147483647 w 529"/>
              <a:gd name="T13" fmla="*/ 2147483647 h 645"/>
              <a:gd name="T14" fmla="*/ 2147483647 w 529"/>
              <a:gd name="T15" fmla="*/ 2147483647 h 645"/>
              <a:gd name="T16" fmla="*/ 2147483647 w 529"/>
              <a:gd name="T17" fmla="*/ 2147483647 h 645"/>
              <a:gd name="T18" fmla="*/ 2147483647 w 529"/>
              <a:gd name="T19" fmla="*/ 2147483647 h 645"/>
              <a:gd name="T20" fmla="*/ 2147483647 w 529"/>
              <a:gd name="T21" fmla="*/ 2147483647 h 645"/>
              <a:gd name="T22" fmla="*/ 2147483647 w 529"/>
              <a:gd name="T23" fmla="*/ 2147483647 h 645"/>
              <a:gd name="T24" fmla="*/ 2147483647 w 529"/>
              <a:gd name="T25" fmla="*/ 2147483647 h 645"/>
              <a:gd name="T26" fmla="*/ 2147483647 w 529"/>
              <a:gd name="T27" fmla="*/ 2147483647 h 645"/>
              <a:gd name="T28" fmla="*/ 2147483647 w 529"/>
              <a:gd name="T29" fmla="*/ 2147483647 h 645"/>
              <a:gd name="T30" fmla="*/ 2147483647 w 529"/>
              <a:gd name="T31" fmla="*/ 2147483647 h 645"/>
              <a:gd name="T32" fmla="*/ 2147483647 w 529"/>
              <a:gd name="T33" fmla="*/ 2147483647 h 645"/>
              <a:gd name="T34" fmla="*/ 2147483647 w 529"/>
              <a:gd name="T35" fmla="*/ 2147483647 h 645"/>
              <a:gd name="T36" fmla="*/ 2147483647 w 529"/>
              <a:gd name="T37" fmla="*/ 2147483647 h 645"/>
              <a:gd name="T38" fmla="*/ 2147483647 w 529"/>
              <a:gd name="T39" fmla="*/ 2147483647 h 645"/>
              <a:gd name="T40" fmla="*/ 2147483647 w 529"/>
              <a:gd name="T41" fmla="*/ 2147483647 h 645"/>
              <a:gd name="T42" fmla="*/ 2147483647 w 529"/>
              <a:gd name="T43" fmla="*/ 2147483647 h 645"/>
              <a:gd name="T44" fmla="*/ 2147483647 w 529"/>
              <a:gd name="T45" fmla="*/ 2147483647 h 645"/>
              <a:gd name="T46" fmla="*/ 2147483647 w 529"/>
              <a:gd name="T47" fmla="*/ 2147483647 h 645"/>
              <a:gd name="T48" fmla="*/ 2147483647 w 529"/>
              <a:gd name="T49" fmla="*/ 2147483647 h 645"/>
              <a:gd name="T50" fmla="*/ 2147483647 w 529"/>
              <a:gd name="T51" fmla="*/ 2147483647 h 645"/>
              <a:gd name="T52" fmla="*/ 2147483647 w 529"/>
              <a:gd name="T53" fmla="*/ 2147483647 h 645"/>
              <a:gd name="T54" fmla="*/ 2147483647 w 529"/>
              <a:gd name="T55" fmla="*/ 2147483647 h 645"/>
              <a:gd name="T56" fmla="*/ 2147483647 w 529"/>
              <a:gd name="T57" fmla="*/ 2147483647 h 645"/>
              <a:gd name="T58" fmla="*/ 2147483647 w 529"/>
              <a:gd name="T59" fmla="*/ 2147483647 h 645"/>
              <a:gd name="T60" fmla="*/ 0 w 529"/>
              <a:gd name="T61" fmla="*/ 2147483647 h 6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9"/>
              <a:gd name="T94" fmla="*/ 0 h 645"/>
              <a:gd name="T95" fmla="*/ 529 w 529"/>
              <a:gd name="T96" fmla="*/ 645 h 6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9" h="645">
                <a:moveTo>
                  <a:pt x="0" y="50"/>
                </a:moveTo>
                <a:lnTo>
                  <a:pt x="138" y="50"/>
                </a:lnTo>
                <a:lnTo>
                  <a:pt x="137" y="0"/>
                </a:lnTo>
                <a:lnTo>
                  <a:pt x="167" y="14"/>
                </a:lnTo>
                <a:lnTo>
                  <a:pt x="173" y="53"/>
                </a:lnTo>
                <a:lnTo>
                  <a:pt x="239" y="96"/>
                </a:lnTo>
                <a:lnTo>
                  <a:pt x="260" y="77"/>
                </a:lnTo>
                <a:lnTo>
                  <a:pt x="299" y="77"/>
                </a:lnTo>
                <a:lnTo>
                  <a:pt x="329" y="113"/>
                </a:lnTo>
                <a:lnTo>
                  <a:pt x="349" y="100"/>
                </a:lnTo>
                <a:lnTo>
                  <a:pt x="407" y="114"/>
                </a:lnTo>
                <a:lnTo>
                  <a:pt x="427" y="88"/>
                </a:lnTo>
                <a:lnTo>
                  <a:pt x="463" y="108"/>
                </a:lnTo>
                <a:lnTo>
                  <a:pt x="528" y="105"/>
                </a:lnTo>
                <a:lnTo>
                  <a:pt x="423" y="185"/>
                </a:lnTo>
                <a:lnTo>
                  <a:pt x="371" y="255"/>
                </a:lnTo>
                <a:lnTo>
                  <a:pt x="381" y="357"/>
                </a:lnTo>
                <a:lnTo>
                  <a:pt x="345" y="400"/>
                </a:lnTo>
                <a:lnTo>
                  <a:pt x="359" y="429"/>
                </a:lnTo>
                <a:lnTo>
                  <a:pt x="359" y="505"/>
                </a:lnTo>
                <a:lnTo>
                  <a:pt x="395" y="505"/>
                </a:lnTo>
                <a:lnTo>
                  <a:pt x="449" y="559"/>
                </a:lnTo>
                <a:lnTo>
                  <a:pt x="470" y="625"/>
                </a:lnTo>
                <a:lnTo>
                  <a:pt x="97" y="644"/>
                </a:lnTo>
                <a:lnTo>
                  <a:pt x="98" y="465"/>
                </a:lnTo>
                <a:lnTo>
                  <a:pt x="65" y="426"/>
                </a:lnTo>
                <a:lnTo>
                  <a:pt x="76" y="379"/>
                </a:lnTo>
                <a:lnTo>
                  <a:pt x="88" y="353"/>
                </a:lnTo>
                <a:lnTo>
                  <a:pt x="65" y="229"/>
                </a:lnTo>
                <a:lnTo>
                  <a:pt x="33" y="147"/>
                </a:lnTo>
                <a:lnTo>
                  <a:pt x="0" y="50"/>
                </a:lnTo>
              </a:path>
            </a:pathLst>
          </a:custGeom>
          <a:no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97" name="Freeform 42"/>
          <p:cNvSpPr>
            <a:spLocks/>
          </p:cNvSpPr>
          <p:nvPr/>
        </p:nvSpPr>
        <p:spPr bwMode="auto">
          <a:xfrm>
            <a:off x="4902200" y="2770188"/>
            <a:ext cx="490538" cy="512762"/>
          </a:xfrm>
          <a:custGeom>
            <a:avLst/>
            <a:gdLst>
              <a:gd name="T0" fmla="*/ 2147483647 w 403"/>
              <a:gd name="T1" fmla="*/ 2147483647 h 507"/>
              <a:gd name="T2" fmla="*/ 2147483647 w 403"/>
              <a:gd name="T3" fmla="*/ 2147483647 h 507"/>
              <a:gd name="T4" fmla="*/ 2147483647 w 403"/>
              <a:gd name="T5" fmla="*/ 2147483647 h 507"/>
              <a:gd name="T6" fmla="*/ 2147483647 w 403"/>
              <a:gd name="T7" fmla="*/ 0 h 507"/>
              <a:gd name="T8" fmla="*/ 2147483647 w 403"/>
              <a:gd name="T9" fmla="*/ 2147483647 h 507"/>
              <a:gd name="T10" fmla="*/ 2147483647 w 403"/>
              <a:gd name="T11" fmla="*/ 2147483647 h 507"/>
              <a:gd name="T12" fmla="*/ 2147483647 w 403"/>
              <a:gd name="T13" fmla="*/ 2147483647 h 507"/>
              <a:gd name="T14" fmla="*/ 2147483647 w 403"/>
              <a:gd name="T15" fmla="*/ 2147483647 h 507"/>
              <a:gd name="T16" fmla="*/ 2147483647 w 403"/>
              <a:gd name="T17" fmla="*/ 2147483647 h 507"/>
              <a:gd name="T18" fmla="*/ 2147483647 w 403"/>
              <a:gd name="T19" fmla="*/ 2147483647 h 507"/>
              <a:gd name="T20" fmla="*/ 2147483647 w 403"/>
              <a:gd name="T21" fmla="*/ 2147483647 h 507"/>
              <a:gd name="T22" fmla="*/ 2147483647 w 403"/>
              <a:gd name="T23" fmla="*/ 2147483647 h 507"/>
              <a:gd name="T24" fmla="*/ 2147483647 w 403"/>
              <a:gd name="T25" fmla="*/ 2147483647 h 507"/>
              <a:gd name="T26" fmla="*/ 2147483647 w 403"/>
              <a:gd name="T27" fmla="*/ 2147483647 h 507"/>
              <a:gd name="T28" fmla="*/ 2147483647 w 403"/>
              <a:gd name="T29" fmla="*/ 2147483647 h 507"/>
              <a:gd name="T30" fmla="*/ 2147483647 w 403"/>
              <a:gd name="T31" fmla="*/ 2147483647 h 507"/>
              <a:gd name="T32" fmla="*/ 2147483647 w 403"/>
              <a:gd name="T33" fmla="*/ 2147483647 h 507"/>
              <a:gd name="T34" fmla="*/ 2147483647 w 403"/>
              <a:gd name="T35" fmla="*/ 2147483647 h 507"/>
              <a:gd name="T36" fmla="*/ 2147483647 w 403"/>
              <a:gd name="T37" fmla="*/ 2147483647 h 507"/>
              <a:gd name="T38" fmla="*/ 2147483647 w 403"/>
              <a:gd name="T39" fmla="*/ 2147483647 h 507"/>
              <a:gd name="T40" fmla="*/ 2147483647 w 403"/>
              <a:gd name="T41" fmla="*/ 2147483647 h 507"/>
              <a:gd name="T42" fmla="*/ 2147483647 w 403"/>
              <a:gd name="T43" fmla="*/ 2147483647 h 507"/>
              <a:gd name="T44" fmla="*/ 2147483647 w 403"/>
              <a:gd name="T45" fmla="*/ 2147483647 h 507"/>
              <a:gd name="T46" fmla="*/ 2147483647 w 403"/>
              <a:gd name="T47" fmla="*/ 2147483647 h 507"/>
              <a:gd name="T48" fmla="*/ 2147483647 w 403"/>
              <a:gd name="T49" fmla="*/ 2147483647 h 507"/>
              <a:gd name="T50" fmla="*/ 2147483647 w 403"/>
              <a:gd name="T51" fmla="*/ 2147483647 h 507"/>
              <a:gd name="T52" fmla="*/ 2147483647 w 403"/>
              <a:gd name="T53" fmla="*/ 2147483647 h 507"/>
              <a:gd name="T54" fmla="*/ 2147483647 w 403"/>
              <a:gd name="T55" fmla="*/ 2147483647 h 507"/>
              <a:gd name="T56" fmla="*/ 2147483647 w 403"/>
              <a:gd name="T57" fmla="*/ 2147483647 h 507"/>
              <a:gd name="T58" fmla="*/ 2147483647 w 403"/>
              <a:gd name="T59" fmla="*/ 2147483647 h 507"/>
              <a:gd name="T60" fmla="*/ 2147483647 w 403"/>
              <a:gd name="T61" fmla="*/ 2147483647 h 507"/>
              <a:gd name="T62" fmla="*/ 2147483647 w 403"/>
              <a:gd name="T63" fmla="*/ 2147483647 h 507"/>
              <a:gd name="T64" fmla="*/ 2147483647 w 403"/>
              <a:gd name="T65" fmla="*/ 2147483647 h 507"/>
              <a:gd name="T66" fmla="*/ 0 w 403"/>
              <a:gd name="T67" fmla="*/ 2147483647 h 507"/>
              <a:gd name="T68" fmla="*/ 2147483647 w 403"/>
              <a:gd name="T69" fmla="*/ 2147483647 h 507"/>
              <a:gd name="T70" fmla="*/ 2147483647 w 403"/>
              <a:gd name="T71" fmla="*/ 2147483647 h 5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3"/>
              <a:gd name="T109" fmla="*/ 0 h 507"/>
              <a:gd name="T110" fmla="*/ 403 w 403"/>
              <a:gd name="T111" fmla="*/ 507 h 5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3" h="507">
                <a:moveTo>
                  <a:pt x="29" y="34"/>
                </a:moveTo>
                <a:lnTo>
                  <a:pt x="59" y="30"/>
                </a:lnTo>
                <a:lnTo>
                  <a:pt x="87" y="30"/>
                </a:lnTo>
                <a:lnTo>
                  <a:pt x="104" y="0"/>
                </a:lnTo>
                <a:lnTo>
                  <a:pt x="117" y="38"/>
                </a:lnTo>
                <a:lnTo>
                  <a:pt x="161" y="38"/>
                </a:lnTo>
                <a:lnTo>
                  <a:pt x="184" y="72"/>
                </a:lnTo>
                <a:lnTo>
                  <a:pt x="228" y="63"/>
                </a:lnTo>
                <a:lnTo>
                  <a:pt x="259" y="85"/>
                </a:lnTo>
                <a:lnTo>
                  <a:pt x="315" y="100"/>
                </a:lnTo>
                <a:lnTo>
                  <a:pt x="325" y="127"/>
                </a:lnTo>
                <a:lnTo>
                  <a:pt x="354" y="128"/>
                </a:lnTo>
                <a:lnTo>
                  <a:pt x="346" y="155"/>
                </a:lnTo>
                <a:lnTo>
                  <a:pt x="356" y="185"/>
                </a:lnTo>
                <a:lnTo>
                  <a:pt x="337" y="222"/>
                </a:lnTo>
                <a:lnTo>
                  <a:pt x="350" y="230"/>
                </a:lnTo>
                <a:lnTo>
                  <a:pt x="382" y="190"/>
                </a:lnTo>
                <a:lnTo>
                  <a:pt x="380" y="175"/>
                </a:lnTo>
                <a:lnTo>
                  <a:pt x="393" y="169"/>
                </a:lnTo>
                <a:lnTo>
                  <a:pt x="402" y="190"/>
                </a:lnTo>
                <a:lnTo>
                  <a:pt x="377" y="218"/>
                </a:lnTo>
                <a:lnTo>
                  <a:pt x="367" y="282"/>
                </a:lnTo>
                <a:lnTo>
                  <a:pt x="367" y="390"/>
                </a:lnTo>
                <a:lnTo>
                  <a:pt x="382" y="409"/>
                </a:lnTo>
                <a:lnTo>
                  <a:pt x="376" y="475"/>
                </a:lnTo>
                <a:lnTo>
                  <a:pt x="185" y="506"/>
                </a:lnTo>
                <a:lnTo>
                  <a:pt x="137" y="475"/>
                </a:lnTo>
                <a:lnTo>
                  <a:pt x="147" y="437"/>
                </a:lnTo>
                <a:lnTo>
                  <a:pt x="124" y="393"/>
                </a:lnTo>
                <a:lnTo>
                  <a:pt x="104" y="338"/>
                </a:lnTo>
                <a:lnTo>
                  <a:pt x="51" y="284"/>
                </a:lnTo>
                <a:lnTo>
                  <a:pt x="17" y="284"/>
                </a:lnTo>
                <a:lnTo>
                  <a:pt x="17" y="208"/>
                </a:lnTo>
                <a:lnTo>
                  <a:pt x="0" y="180"/>
                </a:lnTo>
                <a:lnTo>
                  <a:pt x="38" y="136"/>
                </a:lnTo>
                <a:lnTo>
                  <a:pt x="29" y="34"/>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98" name="Freeform 43"/>
          <p:cNvSpPr>
            <a:spLocks/>
          </p:cNvSpPr>
          <p:nvPr/>
        </p:nvSpPr>
        <p:spPr bwMode="auto">
          <a:xfrm>
            <a:off x="4597400" y="3181350"/>
            <a:ext cx="569913" cy="330200"/>
          </a:xfrm>
          <a:custGeom>
            <a:avLst/>
            <a:gdLst>
              <a:gd name="T0" fmla="*/ 2147483647 w 467"/>
              <a:gd name="T1" fmla="*/ 2147483647 h 327"/>
              <a:gd name="T2" fmla="*/ 0 w 467"/>
              <a:gd name="T3" fmla="*/ 2147483647 h 327"/>
              <a:gd name="T4" fmla="*/ 2147483647 w 467"/>
              <a:gd name="T5" fmla="*/ 2147483647 h 327"/>
              <a:gd name="T6" fmla="*/ 2147483647 w 467"/>
              <a:gd name="T7" fmla="*/ 2147483647 h 327"/>
              <a:gd name="T8" fmla="*/ 2147483647 w 467"/>
              <a:gd name="T9" fmla="*/ 2147483647 h 327"/>
              <a:gd name="T10" fmla="*/ 2147483647 w 467"/>
              <a:gd name="T11" fmla="*/ 2147483647 h 327"/>
              <a:gd name="T12" fmla="*/ 2147483647 w 467"/>
              <a:gd name="T13" fmla="*/ 2147483647 h 327"/>
              <a:gd name="T14" fmla="*/ 2147483647 w 467"/>
              <a:gd name="T15" fmla="*/ 2147483647 h 327"/>
              <a:gd name="T16" fmla="*/ 2147483647 w 467"/>
              <a:gd name="T17" fmla="*/ 2147483647 h 327"/>
              <a:gd name="T18" fmla="*/ 2147483647 w 467"/>
              <a:gd name="T19" fmla="*/ 2147483647 h 327"/>
              <a:gd name="T20" fmla="*/ 2147483647 w 467"/>
              <a:gd name="T21" fmla="*/ 2147483647 h 327"/>
              <a:gd name="T22" fmla="*/ 2147483647 w 467"/>
              <a:gd name="T23" fmla="*/ 2147483647 h 327"/>
              <a:gd name="T24" fmla="*/ 2147483647 w 467"/>
              <a:gd name="T25" fmla="*/ 2147483647 h 327"/>
              <a:gd name="T26" fmla="*/ 2147483647 w 467"/>
              <a:gd name="T27" fmla="*/ 2147483647 h 327"/>
              <a:gd name="T28" fmla="*/ 2147483647 w 467"/>
              <a:gd name="T29" fmla="*/ 0 h 327"/>
              <a:gd name="T30" fmla="*/ 2147483647 w 467"/>
              <a:gd name="T31" fmla="*/ 2147483647 h 327"/>
              <a:gd name="T32" fmla="*/ 2147483647 w 467"/>
              <a:gd name="T33" fmla="*/ 2147483647 h 327"/>
              <a:gd name="T34" fmla="*/ 2147483647 w 467"/>
              <a:gd name="T35" fmla="*/ 2147483647 h 3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327"/>
              <a:gd name="T56" fmla="*/ 467 w 467"/>
              <a:gd name="T57" fmla="*/ 327 h 3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327">
                <a:moveTo>
                  <a:pt x="7" y="17"/>
                </a:moveTo>
                <a:lnTo>
                  <a:pt x="0" y="72"/>
                </a:lnTo>
                <a:lnTo>
                  <a:pt x="10" y="133"/>
                </a:lnTo>
                <a:lnTo>
                  <a:pt x="53" y="259"/>
                </a:lnTo>
                <a:lnTo>
                  <a:pt x="78" y="326"/>
                </a:lnTo>
                <a:lnTo>
                  <a:pt x="352" y="310"/>
                </a:lnTo>
                <a:lnTo>
                  <a:pt x="397" y="326"/>
                </a:lnTo>
                <a:lnTo>
                  <a:pt x="424" y="262"/>
                </a:lnTo>
                <a:lnTo>
                  <a:pt x="414" y="216"/>
                </a:lnTo>
                <a:lnTo>
                  <a:pt x="460" y="207"/>
                </a:lnTo>
                <a:lnTo>
                  <a:pt x="466" y="135"/>
                </a:lnTo>
                <a:lnTo>
                  <a:pt x="439" y="103"/>
                </a:lnTo>
                <a:lnTo>
                  <a:pt x="391" y="72"/>
                </a:lnTo>
                <a:lnTo>
                  <a:pt x="401" y="31"/>
                </a:lnTo>
                <a:lnTo>
                  <a:pt x="381" y="0"/>
                </a:lnTo>
                <a:lnTo>
                  <a:pt x="278" y="5"/>
                </a:lnTo>
                <a:lnTo>
                  <a:pt x="175" y="9"/>
                </a:lnTo>
                <a:lnTo>
                  <a:pt x="7" y="17"/>
                </a:lnTo>
              </a:path>
            </a:pathLst>
          </a:custGeom>
          <a:no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699" name="Freeform 44"/>
          <p:cNvSpPr>
            <a:spLocks/>
          </p:cNvSpPr>
          <p:nvPr/>
        </p:nvSpPr>
        <p:spPr bwMode="auto">
          <a:xfrm>
            <a:off x="5097463" y="2701925"/>
            <a:ext cx="522287" cy="204788"/>
          </a:xfrm>
          <a:custGeom>
            <a:avLst/>
            <a:gdLst>
              <a:gd name="T0" fmla="*/ 0 w 429"/>
              <a:gd name="T1" fmla="*/ 2147483647 h 204"/>
              <a:gd name="T2" fmla="*/ 2147483647 w 429"/>
              <a:gd name="T3" fmla="*/ 0 h 204"/>
              <a:gd name="T4" fmla="*/ 2147483647 w 429"/>
              <a:gd name="T5" fmla="*/ 2147483647 h 204"/>
              <a:gd name="T6" fmla="*/ 2147483647 w 429"/>
              <a:gd name="T7" fmla="*/ 2147483647 h 204"/>
              <a:gd name="T8" fmla="*/ 2147483647 w 429"/>
              <a:gd name="T9" fmla="*/ 2147483647 h 204"/>
              <a:gd name="T10" fmla="*/ 2147483647 w 429"/>
              <a:gd name="T11" fmla="*/ 2147483647 h 204"/>
              <a:gd name="T12" fmla="*/ 2147483647 w 429"/>
              <a:gd name="T13" fmla="*/ 2147483647 h 204"/>
              <a:gd name="T14" fmla="*/ 2147483647 w 429"/>
              <a:gd name="T15" fmla="*/ 2147483647 h 204"/>
              <a:gd name="T16" fmla="*/ 2147483647 w 429"/>
              <a:gd name="T17" fmla="*/ 2147483647 h 204"/>
              <a:gd name="T18" fmla="*/ 2147483647 w 429"/>
              <a:gd name="T19" fmla="*/ 2147483647 h 204"/>
              <a:gd name="T20" fmla="*/ 2147483647 w 429"/>
              <a:gd name="T21" fmla="*/ 2147483647 h 204"/>
              <a:gd name="T22" fmla="*/ 2147483647 w 429"/>
              <a:gd name="T23" fmla="*/ 2147483647 h 204"/>
              <a:gd name="T24" fmla="*/ 2147483647 w 429"/>
              <a:gd name="T25" fmla="*/ 2147483647 h 204"/>
              <a:gd name="T26" fmla="*/ 2147483647 w 429"/>
              <a:gd name="T27" fmla="*/ 2147483647 h 204"/>
              <a:gd name="T28" fmla="*/ 2147483647 w 429"/>
              <a:gd name="T29" fmla="*/ 2147483647 h 204"/>
              <a:gd name="T30" fmla="*/ 2147483647 w 429"/>
              <a:gd name="T31" fmla="*/ 2147483647 h 204"/>
              <a:gd name="T32" fmla="*/ 2147483647 w 429"/>
              <a:gd name="T33" fmla="*/ 2147483647 h 204"/>
              <a:gd name="T34" fmla="*/ 2147483647 w 429"/>
              <a:gd name="T35" fmla="*/ 2147483647 h 204"/>
              <a:gd name="T36" fmla="*/ 2147483647 w 429"/>
              <a:gd name="T37" fmla="*/ 2147483647 h 204"/>
              <a:gd name="T38" fmla="*/ 2147483647 w 429"/>
              <a:gd name="T39" fmla="*/ 2147483647 h 204"/>
              <a:gd name="T40" fmla="*/ 2147483647 w 429"/>
              <a:gd name="T41" fmla="*/ 2147483647 h 204"/>
              <a:gd name="T42" fmla="*/ 2147483647 w 429"/>
              <a:gd name="T43" fmla="*/ 2147483647 h 204"/>
              <a:gd name="T44" fmla="*/ 2147483647 w 429"/>
              <a:gd name="T45" fmla="*/ 2147483647 h 204"/>
              <a:gd name="T46" fmla="*/ 2147483647 w 429"/>
              <a:gd name="T47" fmla="*/ 2147483647 h 204"/>
              <a:gd name="T48" fmla="*/ 0 w 429"/>
              <a:gd name="T49" fmla="*/ 2147483647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9"/>
              <a:gd name="T76" fmla="*/ 0 h 204"/>
              <a:gd name="T77" fmla="*/ 429 w 429"/>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9" h="204">
                <a:moveTo>
                  <a:pt x="0" y="112"/>
                </a:moveTo>
                <a:lnTo>
                  <a:pt x="97" y="0"/>
                </a:lnTo>
                <a:lnTo>
                  <a:pt x="79" y="46"/>
                </a:lnTo>
                <a:lnTo>
                  <a:pt x="92" y="60"/>
                </a:lnTo>
                <a:lnTo>
                  <a:pt x="122" y="41"/>
                </a:lnTo>
                <a:lnTo>
                  <a:pt x="189" y="69"/>
                </a:lnTo>
                <a:lnTo>
                  <a:pt x="218" y="46"/>
                </a:lnTo>
                <a:lnTo>
                  <a:pt x="304" y="33"/>
                </a:lnTo>
                <a:lnTo>
                  <a:pt x="321" y="61"/>
                </a:lnTo>
                <a:lnTo>
                  <a:pt x="356" y="55"/>
                </a:lnTo>
                <a:lnTo>
                  <a:pt x="424" y="85"/>
                </a:lnTo>
                <a:lnTo>
                  <a:pt x="428" y="107"/>
                </a:lnTo>
                <a:lnTo>
                  <a:pt x="355" y="126"/>
                </a:lnTo>
                <a:lnTo>
                  <a:pt x="333" y="112"/>
                </a:lnTo>
                <a:lnTo>
                  <a:pt x="295" y="116"/>
                </a:lnTo>
                <a:lnTo>
                  <a:pt x="252" y="145"/>
                </a:lnTo>
                <a:lnTo>
                  <a:pt x="235" y="146"/>
                </a:lnTo>
                <a:lnTo>
                  <a:pt x="219" y="126"/>
                </a:lnTo>
                <a:lnTo>
                  <a:pt x="195" y="201"/>
                </a:lnTo>
                <a:lnTo>
                  <a:pt x="167" y="203"/>
                </a:lnTo>
                <a:lnTo>
                  <a:pt x="156" y="173"/>
                </a:lnTo>
                <a:lnTo>
                  <a:pt x="98" y="159"/>
                </a:lnTo>
                <a:lnTo>
                  <a:pt x="71" y="137"/>
                </a:lnTo>
                <a:lnTo>
                  <a:pt x="23" y="145"/>
                </a:lnTo>
                <a:lnTo>
                  <a:pt x="0" y="112"/>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0" name="Freeform 45"/>
          <p:cNvSpPr>
            <a:spLocks/>
          </p:cNvSpPr>
          <p:nvPr/>
        </p:nvSpPr>
        <p:spPr bwMode="auto">
          <a:xfrm>
            <a:off x="5456238" y="2844800"/>
            <a:ext cx="374650" cy="458788"/>
          </a:xfrm>
          <a:custGeom>
            <a:avLst/>
            <a:gdLst>
              <a:gd name="T0" fmla="*/ 2147483647 w 310"/>
              <a:gd name="T1" fmla="*/ 2147483647 h 454"/>
              <a:gd name="T2" fmla="*/ 2147483647 w 310"/>
              <a:gd name="T3" fmla="*/ 2147483647 h 454"/>
              <a:gd name="T4" fmla="*/ 2147483647 w 310"/>
              <a:gd name="T5" fmla="*/ 2147483647 h 454"/>
              <a:gd name="T6" fmla="*/ 2147483647 w 310"/>
              <a:gd name="T7" fmla="*/ 2147483647 h 454"/>
              <a:gd name="T8" fmla="*/ 2147483647 w 310"/>
              <a:gd name="T9" fmla="*/ 2147483647 h 454"/>
              <a:gd name="T10" fmla="*/ 2147483647 w 310"/>
              <a:gd name="T11" fmla="*/ 2147483647 h 454"/>
              <a:gd name="T12" fmla="*/ 0 w 310"/>
              <a:gd name="T13" fmla="*/ 2147483647 h 454"/>
              <a:gd name="T14" fmla="*/ 2147483647 w 310"/>
              <a:gd name="T15" fmla="*/ 2147483647 h 454"/>
              <a:gd name="T16" fmla="*/ 2147483647 w 310"/>
              <a:gd name="T17" fmla="*/ 2147483647 h 454"/>
              <a:gd name="T18" fmla="*/ 2147483647 w 310"/>
              <a:gd name="T19" fmla="*/ 2147483647 h 454"/>
              <a:gd name="T20" fmla="*/ 2147483647 w 310"/>
              <a:gd name="T21" fmla="*/ 2147483647 h 454"/>
              <a:gd name="T22" fmla="*/ 2147483647 w 310"/>
              <a:gd name="T23" fmla="*/ 2147483647 h 454"/>
              <a:gd name="T24" fmla="*/ 2147483647 w 310"/>
              <a:gd name="T25" fmla="*/ 2147483647 h 454"/>
              <a:gd name="T26" fmla="*/ 2147483647 w 310"/>
              <a:gd name="T27" fmla="*/ 2147483647 h 454"/>
              <a:gd name="T28" fmla="*/ 2147483647 w 310"/>
              <a:gd name="T29" fmla="*/ 2147483647 h 454"/>
              <a:gd name="T30" fmla="*/ 2147483647 w 310"/>
              <a:gd name="T31" fmla="*/ 2147483647 h 454"/>
              <a:gd name="T32" fmla="*/ 2147483647 w 310"/>
              <a:gd name="T33" fmla="*/ 2147483647 h 454"/>
              <a:gd name="T34" fmla="*/ 2147483647 w 310"/>
              <a:gd name="T35" fmla="*/ 2147483647 h 454"/>
              <a:gd name="T36" fmla="*/ 2147483647 w 310"/>
              <a:gd name="T37" fmla="*/ 2147483647 h 454"/>
              <a:gd name="T38" fmla="*/ 2147483647 w 310"/>
              <a:gd name="T39" fmla="*/ 2147483647 h 454"/>
              <a:gd name="T40" fmla="*/ 2147483647 w 310"/>
              <a:gd name="T41" fmla="*/ 2147483647 h 454"/>
              <a:gd name="T42" fmla="*/ 2147483647 w 310"/>
              <a:gd name="T43" fmla="*/ 2147483647 h 454"/>
              <a:gd name="T44" fmla="*/ 2147483647 w 310"/>
              <a:gd name="T45" fmla="*/ 2147483647 h 454"/>
              <a:gd name="T46" fmla="*/ 2147483647 w 310"/>
              <a:gd name="T47" fmla="*/ 2147483647 h 454"/>
              <a:gd name="T48" fmla="*/ 2147483647 w 310"/>
              <a:gd name="T49" fmla="*/ 2147483647 h 454"/>
              <a:gd name="T50" fmla="*/ 2147483647 w 310"/>
              <a:gd name="T51" fmla="*/ 2147483647 h 454"/>
              <a:gd name="T52" fmla="*/ 2147483647 w 310"/>
              <a:gd name="T53" fmla="*/ 2147483647 h 454"/>
              <a:gd name="T54" fmla="*/ 2147483647 w 310"/>
              <a:gd name="T55" fmla="*/ 2147483647 h 454"/>
              <a:gd name="T56" fmla="*/ 2147483647 w 310"/>
              <a:gd name="T57" fmla="*/ 2147483647 h 454"/>
              <a:gd name="T58" fmla="*/ 2147483647 w 310"/>
              <a:gd name="T59" fmla="*/ 2147483647 h 454"/>
              <a:gd name="T60" fmla="*/ 2147483647 w 310"/>
              <a:gd name="T61" fmla="*/ 2147483647 h 454"/>
              <a:gd name="T62" fmla="*/ 2147483647 w 310"/>
              <a:gd name="T63" fmla="*/ 2147483647 h 454"/>
              <a:gd name="T64" fmla="*/ 2147483647 w 310"/>
              <a:gd name="T65" fmla="*/ 2147483647 h 454"/>
              <a:gd name="T66" fmla="*/ 2147483647 w 310"/>
              <a:gd name="T67" fmla="*/ 2147483647 h 454"/>
              <a:gd name="T68" fmla="*/ 2147483647 w 310"/>
              <a:gd name="T69" fmla="*/ 2147483647 h 454"/>
              <a:gd name="T70" fmla="*/ 2147483647 w 310"/>
              <a:gd name="T71" fmla="*/ 2147483647 h 454"/>
              <a:gd name="T72" fmla="*/ 2147483647 w 310"/>
              <a:gd name="T73" fmla="*/ 2147483647 h 454"/>
              <a:gd name="T74" fmla="*/ 2147483647 w 310"/>
              <a:gd name="T75" fmla="*/ 2147483647 h 454"/>
              <a:gd name="T76" fmla="*/ 2147483647 w 310"/>
              <a:gd name="T77" fmla="*/ 2147483647 h 454"/>
              <a:gd name="T78" fmla="*/ 2147483647 w 310"/>
              <a:gd name="T79" fmla="*/ 2147483647 h 454"/>
              <a:gd name="T80" fmla="*/ 2147483647 w 310"/>
              <a:gd name="T81" fmla="*/ 2147483647 h 454"/>
              <a:gd name="T82" fmla="*/ 2147483647 w 310"/>
              <a:gd name="T83" fmla="*/ 0 h 454"/>
              <a:gd name="T84" fmla="*/ 2147483647 w 310"/>
              <a:gd name="T85" fmla="*/ 2147483647 h 4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0"/>
              <a:gd name="T130" fmla="*/ 0 h 454"/>
              <a:gd name="T131" fmla="*/ 310 w 310"/>
              <a:gd name="T132" fmla="*/ 454 h 4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0" h="454">
                <a:moveTo>
                  <a:pt x="78" y="19"/>
                </a:moveTo>
                <a:lnTo>
                  <a:pt x="90" y="47"/>
                </a:lnTo>
                <a:lnTo>
                  <a:pt x="68" y="64"/>
                </a:lnTo>
                <a:lnTo>
                  <a:pt x="66" y="137"/>
                </a:lnTo>
                <a:lnTo>
                  <a:pt x="55" y="90"/>
                </a:lnTo>
                <a:lnTo>
                  <a:pt x="10" y="135"/>
                </a:lnTo>
                <a:lnTo>
                  <a:pt x="0" y="266"/>
                </a:lnTo>
                <a:lnTo>
                  <a:pt x="29" y="330"/>
                </a:lnTo>
                <a:lnTo>
                  <a:pt x="32" y="363"/>
                </a:lnTo>
                <a:lnTo>
                  <a:pt x="33" y="390"/>
                </a:lnTo>
                <a:lnTo>
                  <a:pt x="32" y="411"/>
                </a:lnTo>
                <a:lnTo>
                  <a:pt x="26" y="453"/>
                </a:lnTo>
                <a:lnTo>
                  <a:pt x="147" y="445"/>
                </a:lnTo>
                <a:lnTo>
                  <a:pt x="308" y="429"/>
                </a:lnTo>
                <a:lnTo>
                  <a:pt x="279" y="420"/>
                </a:lnTo>
                <a:lnTo>
                  <a:pt x="263" y="400"/>
                </a:lnTo>
                <a:lnTo>
                  <a:pt x="287" y="379"/>
                </a:lnTo>
                <a:lnTo>
                  <a:pt x="287" y="354"/>
                </a:lnTo>
                <a:lnTo>
                  <a:pt x="276" y="332"/>
                </a:lnTo>
                <a:lnTo>
                  <a:pt x="287" y="316"/>
                </a:lnTo>
                <a:lnTo>
                  <a:pt x="309" y="318"/>
                </a:lnTo>
                <a:lnTo>
                  <a:pt x="305" y="255"/>
                </a:lnTo>
                <a:lnTo>
                  <a:pt x="299" y="217"/>
                </a:lnTo>
                <a:lnTo>
                  <a:pt x="286" y="193"/>
                </a:lnTo>
                <a:lnTo>
                  <a:pt x="273" y="179"/>
                </a:lnTo>
                <a:lnTo>
                  <a:pt x="253" y="175"/>
                </a:lnTo>
                <a:lnTo>
                  <a:pt x="234" y="175"/>
                </a:lnTo>
                <a:lnTo>
                  <a:pt x="214" y="204"/>
                </a:lnTo>
                <a:lnTo>
                  <a:pt x="201" y="214"/>
                </a:lnTo>
                <a:lnTo>
                  <a:pt x="192" y="217"/>
                </a:lnTo>
                <a:lnTo>
                  <a:pt x="182" y="212"/>
                </a:lnTo>
                <a:lnTo>
                  <a:pt x="179" y="198"/>
                </a:lnTo>
                <a:lnTo>
                  <a:pt x="182" y="189"/>
                </a:lnTo>
                <a:lnTo>
                  <a:pt x="191" y="179"/>
                </a:lnTo>
                <a:lnTo>
                  <a:pt x="199" y="175"/>
                </a:lnTo>
                <a:lnTo>
                  <a:pt x="208" y="173"/>
                </a:lnTo>
                <a:lnTo>
                  <a:pt x="208" y="156"/>
                </a:lnTo>
                <a:lnTo>
                  <a:pt x="231" y="137"/>
                </a:lnTo>
                <a:lnTo>
                  <a:pt x="208" y="77"/>
                </a:lnTo>
                <a:lnTo>
                  <a:pt x="208" y="49"/>
                </a:lnTo>
                <a:lnTo>
                  <a:pt x="169" y="38"/>
                </a:lnTo>
                <a:lnTo>
                  <a:pt x="113" y="0"/>
                </a:lnTo>
                <a:lnTo>
                  <a:pt x="78" y="19"/>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1" name="Freeform 46"/>
          <p:cNvSpPr>
            <a:spLocks/>
          </p:cNvSpPr>
          <p:nvPr/>
        </p:nvSpPr>
        <p:spPr bwMode="auto">
          <a:xfrm>
            <a:off x="5049838" y="3252788"/>
            <a:ext cx="406400" cy="600075"/>
          </a:xfrm>
          <a:custGeom>
            <a:avLst/>
            <a:gdLst>
              <a:gd name="T0" fmla="*/ 2147483647 w 334"/>
              <a:gd name="T1" fmla="*/ 2147483647 h 595"/>
              <a:gd name="T2" fmla="*/ 2147483647 w 334"/>
              <a:gd name="T3" fmla="*/ 0 h 595"/>
              <a:gd name="T4" fmla="*/ 2147483647 w 334"/>
              <a:gd name="T5" fmla="*/ 2147483647 h 595"/>
              <a:gd name="T6" fmla="*/ 2147483647 w 334"/>
              <a:gd name="T7" fmla="*/ 2147483647 h 595"/>
              <a:gd name="T8" fmla="*/ 2147483647 w 334"/>
              <a:gd name="T9" fmla="*/ 2147483647 h 595"/>
              <a:gd name="T10" fmla="*/ 2147483647 w 334"/>
              <a:gd name="T11" fmla="*/ 2147483647 h 595"/>
              <a:gd name="T12" fmla="*/ 2147483647 w 334"/>
              <a:gd name="T13" fmla="*/ 2147483647 h 595"/>
              <a:gd name="T14" fmla="*/ 2147483647 w 334"/>
              <a:gd name="T15" fmla="*/ 2147483647 h 595"/>
              <a:gd name="T16" fmla="*/ 2147483647 w 334"/>
              <a:gd name="T17" fmla="*/ 2147483647 h 595"/>
              <a:gd name="T18" fmla="*/ 2147483647 w 334"/>
              <a:gd name="T19" fmla="*/ 2147483647 h 595"/>
              <a:gd name="T20" fmla="*/ 2147483647 w 334"/>
              <a:gd name="T21" fmla="*/ 2147483647 h 595"/>
              <a:gd name="T22" fmla="*/ 2147483647 w 334"/>
              <a:gd name="T23" fmla="*/ 2147483647 h 595"/>
              <a:gd name="T24" fmla="*/ 2147483647 w 334"/>
              <a:gd name="T25" fmla="*/ 2147483647 h 595"/>
              <a:gd name="T26" fmla="*/ 2147483647 w 334"/>
              <a:gd name="T27" fmla="*/ 2147483647 h 595"/>
              <a:gd name="T28" fmla="*/ 2147483647 w 334"/>
              <a:gd name="T29" fmla="*/ 2147483647 h 595"/>
              <a:gd name="T30" fmla="*/ 2147483647 w 334"/>
              <a:gd name="T31" fmla="*/ 2147483647 h 595"/>
              <a:gd name="T32" fmla="*/ 2147483647 w 334"/>
              <a:gd name="T33" fmla="*/ 2147483647 h 595"/>
              <a:gd name="T34" fmla="*/ 0 w 334"/>
              <a:gd name="T35" fmla="*/ 2147483647 h 595"/>
              <a:gd name="T36" fmla="*/ 2147483647 w 334"/>
              <a:gd name="T37" fmla="*/ 2147483647 h 595"/>
              <a:gd name="T38" fmla="*/ 2147483647 w 334"/>
              <a:gd name="T39" fmla="*/ 2147483647 h 595"/>
              <a:gd name="T40" fmla="*/ 2147483647 w 334"/>
              <a:gd name="T41" fmla="*/ 2147483647 h 595"/>
              <a:gd name="T42" fmla="*/ 2147483647 w 334"/>
              <a:gd name="T43" fmla="*/ 2147483647 h 595"/>
              <a:gd name="T44" fmla="*/ 2147483647 w 334"/>
              <a:gd name="T45" fmla="*/ 2147483647 h 5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4"/>
              <a:gd name="T70" fmla="*/ 0 h 595"/>
              <a:gd name="T71" fmla="*/ 334 w 334"/>
              <a:gd name="T72" fmla="*/ 595 h 5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4" h="595">
                <a:moveTo>
                  <a:pt x="62" y="31"/>
                </a:moveTo>
                <a:lnTo>
                  <a:pt x="255" y="0"/>
                </a:lnTo>
                <a:lnTo>
                  <a:pt x="282" y="70"/>
                </a:lnTo>
                <a:lnTo>
                  <a:pt x="321" y="377"/>
                </a:lnTo>
                <a:lnTo>
                  <a:pt x="333" y="417"/>
                </a:lnTo>
                <a:lnTo>
                  <a:pt x="303" y="499"/>
                </a:lnTo>
                <a:lnTo>
                  <a:pt x="303" y="555"/>
                </a:lnTo>
                <a:lnTo>
                  <a:pt x="271" y="549"/>
                </a:lnTo>
                <a:lnTo>
                  <a:pt x="272" y="594"/>
                </a:lnTo>
                <a:lnTo>
                  <a:pt x="236" y="577"/>
                </a:lnTo>
                <a:lnTo>
                  <a:pt x="217" y="583"/>
                </a:lnTo>
                <a:lnTo>
                  <a:pt x="190" y="578"/>
                </a:lnTo>
                <a:lnTo>
                  <a:pt x="169" y="506"/>
                </a:lnTo>
                <a:lnTo>
                  <a:pt x="130" y="485"/>
                </a:lnTo>
                <a:lnTo>
                  <a:pt x="130" y="408"/>
                </a:lnTo>
                <a:lnTo>
                  <a:pt x="91" y="417"/>
                </a:lnTo>
                <a:lnTo>
                  <a:pt x="69" y="361"/>
                </a:lnTo>
                <a:lnTo>
                  <a:pt x="0" y="295"/>
                </a:lnTo>
                <a:lnTo>
                  <a:pt x="51" y="192"/>
                </a:lnTo>
                <a:lnTo>
                  <a:pt x="36" y="144"/>
                </a:lnTo>
                <a:lnTo>
                  <a:pt x="87" y="134"/>
                </a:lnTo>
                <a:lnTo>
                  <a:pt x="91" y="67"/>
                </a:lnTo>
                <a:lnTo>
                  <a:pt x="62" y="31"/>
                </a:lnTo>
              </a:path>
            </a:pathLst>
          </a:custGeom>
          <a:no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2" name="Freeform 47"/>
          <p:cNvSpPr>
            <a:spLocks/>
          </p:cNvSpPr>
          <p:nvPr/>
        </p:nvSpPr>
        <p:spPr bwMode="auto">
          <a:xfrm>
            <a:off x="4691063" y="3495675"/>
            <a:ext cx="641350" cy="476250"/>
          </a:xfrm>
          <a:custGeom>
            <a:avLst/>
            <a:gdLst>
              <a:gd name="T0" fmla="*/ 0 w 530"/>
              <a:gd name="T1" fmla="*/ 2147483647 h 472"/>
              <a:gd name="T2" fmla="*/ 2147483647 w 530"/>
              <a:gd name="T3" fmla="*/ 0 h 472"/>
              <a:gd name="T4" fmla="*/ 2147483647 w 530"/>
              <a:gd name="T5" fmla="*/ 0 h 472"/>
              <a:gd name="T6" fmla="*/ 2147483647 w 530"/>
              <a:gd name="T7" fmla="*/ 2147483647 h 472"/>
              <a:gd name="T8" fmla="*/ 2147483647 w 530"/>
              <a:gd name="T9" fmla="*/ 2147483647 h 472"/>
              <a:gd name="T10" fmla="*/ 2147483647 w 530"/>
              <a:gd name="T11" fmla="*/ 2147483647 h 472"/>
              <a:gd name="T12" fmla="*/ 2147483647 w 530"/>
              <a:gd name="T13" fmla="*/ 2147483647 h 472"/>
              <a:gd name="T14" fmla="*/ 2147483647 w 530"/>
              <a:gd name="T15" fmla="*/ 2147483647 h 472"/>
              <a:gd name="T16" fmla="*/ 2147483647 w 530"/>
              <a:gd name="T17" fmla="*/ 2147483647 h 472"/>
              <a:gd name="T18" fmla="*/ 2147483647 w 530"/>
              <a:gd name="T19" fmla="*/ 2147483647 h 472"/>
              <a:gd name="T20" fmla="*/ 2147483647 w 530"/>
              <a:gd name="T21" fmla="*/ 2147483647 h 472"/>
              <a:gd name="T22" fmla="*/ 2147483647 w 530"/>
              <a:gd name="T23" fmla="*/ 2147483647 h 472"/>
              <a:gd name="T24" fmla="*/ 2147483647 w 530"/>
              <a:gd name="T25" fmla="*/ 2147483647 h 472"/>
              <a:gd name="T26" fmla="*/ 2147483647 w 530"/>
              <a:gd name="T27" fmla="*/ 2147483647 h 472"/>
              <a:gd name="T28" fmla="*/ 2147483647 w 530"/>
              <a:gd name="T29" fmla="*/ 2147483647 h 472"/>
              <a:gd name="T30" fmla="*/ 2147483647 w 530"/>
              <a:gd name="T31" fmla="*/ 2147483647 h 472"/>
              <a:gd name="T32" fmla="*/ 2147483647 w 530"/>
              <a:gd name="T33" fmla="*/ 2147483647 h 472"/>
              <a:gd name="T34" fmla="*/ 2147483647 w 530"/>
              <a:gd name="T35" fmla="*/ 2147483647 h 472"/>
              <a:gd name="T36" fmla="*/ 2147483647 w 530"/>
              <a:gd name="T37" fmla="*/ 2147483647 h 472"/>
              <a:gd name="T38" fmla="*/ 2147483647 w 530"/>
              <a:gd name="T39" fmla="*/ 2147483647 h 472"/>
              <a:gd name="T40" fmla="*/ 2147483647 w 530"/>
              <a:gd name="T41" fmla="*/ 2147483647 h 472"/>
              <a:gd name="T42" fmla="*/ 2147483647 w 530"/>
              <a:gd name="T43" fmla="*/ 2147483647 h 472"/>
              <a:gd name="T44" fmla="*/ 2147483647 w 530"/>
              <a:gd name="T45" fmla="*/ 2147483647 h 472"/>
              <a:gd name="T46" fmla="*/ 2147483647 w 530"/>
              <a:gd name="T47" fmla="*/ 2147483647 h 472"/>
              <a:gd name="T48" fmla="*/ 2147483647 w 530"/>
              <a:gd name="T49" fmla="*/ 2147483647 h 472"/>
              <a:gd name="T50" fmla="*/ 0 w 530"/>
              <a:gd name="T51" fmla="*/ 2147483647 h 4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0"/>
              <a:gd name="T79" fmla="*/ 0 h 472"/>
              <a:gd name="T80" fmla="*/ 530 w 530"/>
              <a:gd name="T81" fmla="*/ 472 h 4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0" h="472">
                <a:moveTo>
                  <a:pt x="0" y="16"/>
                </a:moveTo>
                <a:lnTo>
                  <a:pt x="231" y="0"/>
                </a:lnTo>
                <a:lnTo>
                  <a:pt x="280" y="0"/>
                </a:lnTo>
                <a:lnTo>
                  <a:pt x="318" y="14"/>
                </a:lnTo>
                <a:lnTo>
                  <a:pt x="298" y="55"/>
                </a:lnTo>
                <a:lnTo>
                  <a:pt x="365" y="122"/>
                </a:lnTo>
                <a:lnTo>
                  <a:pt x="387" y="178"/>
                </a:lnTo>
                <a:lnTo>
                  <a:pt x="427" y="164"/>
                </a:lnTo>
                <a:lnTo>
                  <a:pt x="426" y="243"/>
                </a:lnTo>
                <a:lnTo>
                  <a:pt x="466" y="267"/>
                </a:lnTo>
                <a:lnTo>
                  <a:pt x="484" y="337"/>
                </a:lnTo>
                <a:lnTo>
                  <a:pt x="513" y="343"/>
                </a:lnTo>
                <a:lnTo>
                  <a:pt x="529" y="371"/>
                </a:lnTo>
                <a:lnTo>
                  <a:pt x="493" y="412"/>
                </a:lnTo>
                <a:lnTo>
                  <a:pt x="482" y="459"/>
                </a:lnTo>
                <a:lnTo>
                  <a:pt x="431" y="471"/>
                </a:lnTo>
                <a:lnTo>
                  <a:pt x="444" y="420"/>
                </a:lnTo>
                <a:lnTo>
                  <a:pt x="246" y="438"/>
                </a:lnTo>
                <a:lnTo>
                  <a:pt x="104" y="457"/>
                </a:lnTo>
                <a:lnTo>
                  <a:pt x="95" y="407"/>
                </a:lnTo>
                <a:lnTo>
                  <a:pt x="85" y="257"/>
                </a:lnTo>
                <a:lnTo>
                  <a:pt x="83" y="175"/>
                </a:lnTo>
                <a:lnTo>
                  <a:pt x="36" y="137"/>
                </a:lnTo>
                <a:lnTo>
                  <a:pt x="53" y="103"/>
                </a:lnTo>
                <a:lnTo>
                  <a:pt x="30" y="84"/>
                </a:lnTo>
                <a:lnTo>
                  <a:pt x="0" y="16"/>
                </a:lnTo>
              </a:path>
            </a:pathLst>
          </a:custGeom>
          <a:no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3" name="Freeform 48"/>
          <p:cNvSpPr>
            <a:spLocks/>
          </p:cNvSpPr>
          <p:nvPr/>
        </p:nvSpPr>
        <p:spPr bwMode="auto">
          <a:xfrm>
            <a:off x="5394325" y="3292475"/>
            <a:ext cx="315913" cy="468313"/>
          </a:xfrm>
          <a:custGeom>
            <a:avLst/>
            <a:gdLst>
              <a:gd name="T0" fmla="*/ 0 w 262"/>
              <a:gd name="T1" fmla="*/ 2147483647 h 462"/>
              <a:gd name="T2" fmla="*/ 2147483647 w 262"/>
              <a:gd name="T3" fmla="*/ 2147483647 h 462"/>
              <a:gd name="T4" fmla="*/ 2147483647 w 262"/>
              <a:gd name="T5" fmla="*/ 2147483647 h 462"/>
              <a:gd name="T6" fmla="*/ 2147483647 w 262"/>
              <a:gd name="T7" fmla="*/ 2147483647 h 462"/>
              <a:gd name="T8" fmla="*/ 2147483647 w 262"/>
              <a:gd name="T9" fmla="*/ 2147483647 h 462"/>
              <a:gd name="T10" fmla="*/ 2147483647 w 262"/>
              <a:gd name="T11" fmla="*/ 0 h 462"/>
              <a:gd name="T12" fmla="*/ 2147483647 w 262"/>
              <a:gd name="T13" fmla="*/ 2147483647 h 462"/>
              <a:gd name="T14" fmla="*/ 2147483647 w 262"/>
              <a:gd name="T15" fmla="*/ 2147483647 h 462"/>
              <a:gd name="T16" fmla="*/ 2147483647 w 262"/>
              <a:gd name="T17" fmla="*/ 2147483647 h 462"/>
              <a:gd name="T18" fmla="*/ 2147483647 w 262"/>
              <a:gd name="T19" fmla="*/ 2147483647 h 462"/>
              <a:gd name="T20" fmla="*/ 2147483647 w 262"/>
              <a:gd name="T21" fmla="*/ 2147483647 h 462"/>
              <a:gd name="T22" fmla="*/ 2147483647 w 262"/>
              <a:gd name="T23" fmla="*/ 2147483647 h 462"/>
              <a:gd name="T24" fmla="*/ 2147483647 w 262"/>
              <a:gd name="T25" fmla="*/ 2147483647 h 462"/>
              <a:gd name="T26" fmla="*/ 2147483647 w 262"/>
              <a:gd name="T27" fmla="*/ 2147483647 h 462"/>
              <a:gd name="T28" fmla="*/ 2147483647 w 262"/>
              <a:gd name="T29" fmla="*/ 2147483647 h 462"/>
              <a:gd name="T30" fmla="*/ 0 w 262"/>
              <a:gd name="T31" fmla="*/ 2147483647 h 4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2"/>
              <a:gd name="T49" fmla="*/ 0 h 462"/>
              <a:gd name="T50" fmla="*/ 262 w 262"/>
              <a:gd name="T51" fmla="*/ 462 h 4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2" h="462">
                <a:moveTo>
                  <a:pt x="0" y="33"/>
                </a:moveTo>
                <a:lnTo>
                  <a:pt x="30" y="50"/>
                </a:lnTo>
                <a:lnTo>
                  <a:pt x="59" y="47"/>
                </a:lnTo>
                <a:lnTo>
                  <a:pt x="70" y="37"/>
                </a:lnTo>
                <a:lnTo>
                  <a:pt x="77" y="9"/>
                </a:lnTo>
                <a:lnTo>
                  <a:pt x="203" y="0"/>
                </a:lnTo>
                <a:lnTo>
                  <a:pt x="261" y="326"/>
                </a:lnTo>
                <a:lnTo>
                  <a:pt x="257" y="322"/>
                </a:lnTo>
                <a:lnTo>
                  <a:pt x="213" y="341"/>
                </a:lnTo>
                <a:lnTo>
                  <a:pt x="183" y="428"/>
                </a:lnTo>
                <a:lnTo>
                  <a:pt x="138" y="416"/>
                </a:lnTo>
                <a:lnTo>
                  <a:pt x="86" y="449"/>
                </a:lnTo>
                <a:lnTo>
                  <a:pt x="17" y="461"/>
                </a:lnTo>
                <a:lnTo>
                  <a:pt x="48" y="375"/>
                </a:lnTo>
                <a:lnTo>
                  <a:pt x="35" y="327"/>
                </a:lnTo>
                <a:lnTo>
                  <a:pt x="0" y="33"/>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4" name="Freeform 49"/>
          <p:cNvSpPr>
            <a:spLocks/>
          </p:cNvSpPr>
          <p:nvPr/>
        </p:nvSpPr>
        <p:spPr bwMode="auto">
          <a:xfrm>
            <a:off x="5637213" y="3198813"/>
            <a:ext cx="403225" cy="420687"/>
          </a:xfrm>
          <a:custGeom>
            <a:avLst/>
            <a:gdLst>
              <a:gd name="T0" fmla="*/ 0 w 334"/>
              <a:gd name="T1" fmla="*/ 2147483647 h 416"/>
              <a:gd name="T2" fmla="*/ 2147483647 w 334"/>
              <a:gd name="T3" fmla="*/ 2147483647 h 416"/>
              <a:gd name="T4" fmla="*/ 2147483647 w 334"/>
              <a:gd name="T5" fmla="*/ 2147483647 h 416"/>
              <a:gd name="T6" fmla="*/ 2147483647 w 334"/>
              <a:gd name="T7" fmla="*/ 2147483647 h 416"/>
              <a:gd name="T8" fmla="*/ 2147483647 w 334"/>
              <a:gd name="T9" fmla="*/ 2147483647 h 416"/>
              <a:gd name="T10" fmla="*/ 2147483647 w 334"/>
              <a:gd name="T11" fmla="*/ 0 h 416"/>
              <a:gd name="T12" fmla="*/ 2147483647 w 334"/>
              <a:gd name="T13" fmla="*/ 2147483647 h 416"/>
              <a:gd name="T14" fmla="*/ 2147483647 w 334"/>
              <a:gd name="T15" fmla="*/ 2147483647 h 416"/>
              <a:gd name="T16" fmla="*/ 2147483647 w 334"/>
              <a:gd name="T17" fmla="*/ 2147483647 h 416"/>
              <a:gd name="T18" fmla="*/ 2147483647 w 334"/>
              <a:gd name="T19" fmla="*/ 2147483647 h 416"/>
              <a:gd name="T20" fmla="*/ 2147483647 w 334"/>
              <a:gd name="T21" fmla="*/ 2147483647 h 416"/>
              <a:gd name="T22" fmla="*/ 2147483647 w 334"/>
              <a:gd name="T23" fmla="*/ 2147483647 h 416"/>
              <a:gd name="T24" fmla="*/ 2147483647 w 334"/>
              <a:gd name="T25" fmla="*/ 2147483647 h 416"/>
              <a:gd name="T26" fmla="*/ 2147483647 w 334"/>
              <a:gd name="T27" fmla="*/ 2147483647 h 416"/>
              <a:gd name="T28" fmla="*/ 2147483647 w 334"/>
              <a:gd name="T29" fmla="*/ 2147483647 h 416"/>
              <a:gd name="T30" fmla="*/ 2147483647 w 334"/>
              <a:gd name="T31" fmla="*/ 2147483647 h 416"/>
              <a:gd name="T32" fmla="*/ 2147483647 w 334"/>
              <a:gd name="T33" fmla="*/ 2147483647 h 416"/>
              <a:gd name="T34" fmla="*/ 2147483647 w 334"/>
              <a:gd name="T35" fmla="*/ 2147483647 h 416"/>
              <a:gd name="T36" fmla="*/ 0 w 334"/>
              <a:gd name="T37" fmla="*/ 2147483647 h 4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4"/>
              <a:gd name="T58" fmla="*/ 0 h 416"/>
              <a:gd name="T59" fmla="*/ 334 w 334"/>
              <a:gd name="T60" fmla="*/ 416 h 4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4" h="416">
                <a:moveTo>
                  <a:pt x="0" y="91"/>
                </a:moveTo>
                <a:lnTo>
                  <a:pt x="150" y="75"/>
                </a:lnTo>
                <a:lnTo>
                  <a:pt x="182" y="81"/>
                </a:lnTo>
                <a:lnTo>
                  <a:pt x="252" y="49"/>
                </a:lnTo>
                <a:lnTo>
                  <a:pt x="268" y="16"/>
                </a:lnTo>
                <a:lnTo>
                  <a:pt x="310" y="0"/>
                </a:lnTo>
                <a:lnTo>
                  <a:pt x="333" y="155"/>
                </a:lnTo>
                <a:lnTo>
                  <a:pt x="316" y="172"/>
                </a:lnTo>
                <a:lnTo>
                  <a:pt x="320" y="282"/>
                </a:lnTo>
                <a:lnTo>
                  <a:pt x="287" y="291"/>
                </a:lnTo>
                <a:lnTo>
                  <a:pt x="268" y="352"/>
                </a:lnTo>
                <a:lnTo>
                  <a:pt x="242" y="345"/>
                </a:lnTo>
                <a:lnTo>
                  <a:pt x="234" y="415"/>
                </a:lnTo>
                <a:lnTo>
                  <a:pt x="196" y="385"/>
                </a:lnTo>
                <a:lnTo>
                  <a:pt x="123" y="404"/>
                </a:lnTo>
                <a:lnTo>
                  <a:pt x="91" y="377"/>
                </a:lnTo>
                <a:lnTo>
                  <a:pt x="49" y="376"/>
                </a:lnTo>
                <a:lnTo>
                  <a:pt x="27" y="258"/>
                </a:lnTo>
                <a:lnTo>
                  <a:pt x="0" y="91"/>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5" name="Freeform 50"/>
          <p:cNvSpPr>
            <a:spLocks/>
          </p:cNvSpPr>
          <p:nvPr/>
        </p:nvSpPr>
        <p:spPr bwMode="auto">
          <a:xfrm>
            <a:off x="5280025" y="3578225"/>
            <a:ext cx="712788" cy="355600"/>
          </a:xfrm>
          <a:custGeom>
            <a:avLst/>
            <a:gdLst>
              <a:gd name="T0" fmla="*/ 0 w 588"/>
              <a:gd name="T1" fmla="*/ 2147483647 h 353"/>
              <a:gd name="T2" fmla="*/ 2147483647 w 588"/>
              <a:gd name="T3" fmla="*/ 2147483647 h 353"/>
              <a:gd name="T4" fmla="*/ 2147483647 w 588"/>
              <a:gd name="T5" fmla="*/ 2147483647 h 353"/>
              <a:gd name="T6" fmla="*/ 2147483647 w 588"/>
              <a:gd name="T7" fmla="*/ 2147483647 h 353"/>
              <a:gd name="T8" fmla="*/ 2147483647 w 588"/>
              <a:gd name="T9" fmla="*/ 2147483647 h 353"/>
              <a:gd name="T10" fmla="*/ 2147483647 w 588"/>
              <a:gd name="T11" fmla="*/ 2147483647 h 353"/>
              <a:gd name="T12" fmla="*/ 2147483647 w 588"/>
              <a:gd name="T13" fmla="*/ 2147483647 h 353"/>
              <a:gd name="T14" fmla="*/ 2147483647 w 588"/>
              <a:gd name="T15" fmla="*/ 2147483647 h 353"/>
              <a:gd name="T16" fmla="*/ 2147483647 w 588"/>
              <a:gd name="T17" fmla="*/ 2147483647 h 353"/>
              <a:gd name="T18" fmla="*/ 2147483647 w 588"/>
              <a:gd name="T19" fmla="*/ 2147483647 h 353"/>
              <a:gd name="T20" fmla="*/ 2147483647 w 588"/>
              <a:gd name="T21" fmla="*/ 2147483647 h 353"/>
              <a:gd name="T22" fmla="*/ 2147483647 w 588"/>
              <a:gd name="T23" fmla="*/ 2147483647 h 353"/>
              <a:gd name="T24" fmla="*/ 2147483647 w 588"/>
              <a:gd name="T25" fmla="*/ 2147483647 h 353"/>
              <a:gd name="T26" fmla="*/ 2147483647 w 588"/>
              <a:gd name="T27" fmla="*/ 2147483647 h 353"/>
              <a:gd name="T28" fmla="*/ 2147483647 w 588"/>
              <a:gd name="T29" fmla="*/ 0 h 353"/>
              <a:gd name="T30" fmla="*/ 2147483647 w 588"/>
              <a:gd name="T31" fmla="*/ 2147483647 h 353"/>
              <a:gd name="T32" fmla="*/ 2147483647 w 588"/>
              <a:gd name="T33" fmla="*/ 2147483647 h 353"/>
              <a:gd name="T34" fmla="*/ 2147483647 w 588"/>
              <a:gd name="T35" fmla="*/ 2147483647 h 353"/>
              <a:gd name="T36" fmla="*/ 2147483647 w 588"/>
              <a:gd name="T37" fmla="*/ 2147483647 h 353"/>
              <a:gd name="T38" fmla="*/ 2147483647 w 588"/>
              <a:gd name="T39" fmla="*/ 2147483647 h 353"/>
              <a:gd name="T40" fmla="*/ 2147483647 w 588"/>
              <a:gd name="T41" fmla="*/ 2147483647 h 353"/>
              <a:gd name="T42" fmla="*/ 2147483647 w 588"/>
              <a:gd name="T43" fmla="*/ 2147483647 h 353"/>
              <a:gd name="T44" fmla="*/ 2147483647 w 588"/>
              <a:gd name="T45" fmla="*/ 2147483647 h 353"/>
              <a:gd name="T46" fmla="*/ 2147483647 w 588"/>
              <a:gd name="T47" fmla="*/ 2147483647 h 353"/>
              <a:gd name="T48" fmla="*/ 2147483647 w 588"/>
              <a:gd name="T49" fmla="*/ 2147483647 h 353"/>
              <a:gd name="T50" fmla="*/ 2147483647 w 588"/>
              <a:gd name="T51" fmla="*/ 2147483647 h 353"/>
              <a:gd name="T52" fmla="*/ 2147483647 w 588"/>
              <a:gd name="T53" fmla="*/ 2147483647 h 353"/>
              <a:gd name="T54" fmla="*/ 2147483647 w 588"/>
              <a:gd name="T55" fmla="*/ 2147483647 h 353"/>
              <a:gd name="T56" fmla="*/ 0 w 588"/>
              <a:gd name="T57" fmla="*/ 2147483647 h 35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8"/>
              <a:gd name="T88" fmla="*/ 0 h 353"/>
              <a:gd name="T89" fmla="*/ 588 w 588"/>
              <a:gd name="T90" fmla="*/ 353 h 35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8" h="353">
                <a:moveTo>
                  <a:pt x="0" y="352"/>
                </a:moveTo>
                <a:lnTo>
                  <a:pt x="141" y="330"/>
                </a:lnTo>
                <a:lnTo>
                  <a:pt x="141" y="314"/>
                </a:lnTo>
                <a:lnTo>
                  <a:pt x="487" y="264"/>
                </a:lnTo>
                <a:lnTo>
                  <a:pt x="493" y="238"/>
                </a:lnTo>
                <a:lnTo>
                  <a:pt x="544" y="217"/>
                </a:lnTo>
                <a:lnTo>
                  <a:pt x="549" y="189"/>
                </a:lnTo>
                <a:lnTo>
                  <a:pt x="571" y="180"/>
                </a:lnTo>
                <a:lnTo>
                  <a:pt x="587" y="138"/>
                </a:lnTo>
                <a:lnTo>
                  <a:pt x="539" y="95"/>
                </a:lnTo>
                <a:lnTo>
                  <a:pt x="530" y="39"/>
                </a:lnTo>
                <a:lnTo>
                  <a:pt x="493" y="11"/>
                </a:lnTo>
                <a:lnTo>
                  <a:pt x="416" y="27"/>
                </a:lnTo>
                <a:lnTo>
                  <a:pt x="380" y="2"/>
                </a:lnTo>
                <a:lnTo>
                  <a:pt x="345" y="0"/>
                </a:lnTo>
                <a:lnTo>
                  <a:pt x="352" y="39"/>
                </a:lnTo>
                <a:lnTo>
                  <a:pt x="304" y="59"/>
                </a:lnTo>
                <a:lnTo>
                  <a:pt x="272" y="147"/>
                </a:lnTo>
                <a:lnTo>
                  <a:pt x="229" y="133"/>
                </a:lnTo>
                <a:lnTo>
                  <a:pt x="177" y="166"/>
                </a:lnTo>
                <a:lnTo>
                  <a:pt x="110" y="178"/>
                </a:lnTo>
                <a:lnTo>
                  <a:pt x="110" y="228"/>
                </a:lnTo>
                <a:lnTo>
                  <a:pt x="80" y="227"/>
                </a:lnTo>
                <a:lnTo>
                  <a:pt x="81" y="269"/>
                </a:lnTo>
                <a:lnTo>
                  <a:pt x="46" y="253"/>
                </a:lnTo>
                <a:lnTo>
                  <a:pt x="26" y="261"/>
                </a:lnTo>
                <a:lnTo>
                  <a:pt x="43" y="289"/>
                </a:lnTo>
                <a:lnTo>
                  <a:pt x="7" y="329"/>
                </a:lnTo>
                <a:lnTo>
                  <a:pt x="0" y="352"/>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6" name="Freeform 51"/>
          <p:cNvSpPr>
            <a:spLocks/>
          </p:cNvSpPr>
          <p:nvPr/>
        </p:nvSpPr>
        <p:spPr bwMode="auto">
          <a:xfrm>
            <a:off x="5235575" y="3808413"/>
            <a:ext cx="819150" cy="269875"/>
          </a:xfrm>
          <a:custGeom>
            <a:avLst/>
            <a:gdLst>
              <a:gd name="T0" fmla="*/ 2147483647 w 676"/>
              <a:gd name="T1" fmla="*/ 2147483647 h 269"/>
              <a:gd name="T2" fmla="*/ 2147483647 w 676"/>
              <a:gd name="T3" fmla="*/ 2147483647 h 269"/>
              <a:gd name="T4" fmla="*/ 2147483647 w 676"/>
              <a:gd name="T5" fmla="*/ 2147483647 h 269"/>
              <a:gd name="T6" fmla="*/ 2147483647 w 676"/>
              <a:gd name="T7" fmla="*/ 2147483647 h 269"/>
              <a:gd name="T8" fmla="*/ 0 w 676"/>
              <a:gd name="T9" fmla="*/ 2147483647 h 269"/>
              <a:gd name="T10" fmla="*/ 2147483647 w 676"/>
              <a:gd name="T11" fmla="*/ 2147483647 h 269"/>
              <a:gd name="T12" fmla="*/ 2147483647 w 676"/>
              <a:gd name="T13" fmla="*/ 2147483647 h 269"/>
              <a:gd name="T14" fmla="*/ 2147483647 w 676"/>
              <a:gd name="T15" fmla="*/ 2147483647 h 269"/>
              <a:gd name="T16" fmla="*/ 2147483647 w 676"/>
              <a:gd name="T17" fmla="*/ 2147483647 h 269"/>
              <a:gd name="T18" fmla="*/ 2147483647 w 676"/>
              <a:gd name="T19" fmla="*/ 2147483647 h 269"/>
              <a:gd name="T20" fmla="*/ 2147483647 w 676"/>
              <a:gd name="T21" fmla="*/ 2147483647 h 269"/>
              <a:gd name="T22" fmla="*/ 2147483647 w 676"/>
              <a:gd name="T23" fmla="*/ 0 h 269"/>
              <a:gd name="T24" fmla="*/ 2147483647 w 676"/>
              <a:gd name="T25" fmla="*/ 2147483647 h 269"/>
              <a:gd name="T26" fmla="*/ 2147483647 w 676"/>
              <a:gd name="T27" fmla="*/ 2147483647 h 269"/>
              <a:gd name="T28" fmla="*/ 2147483647 w 676"/>
              <a:gd name="T29" fmla="*/ 2147483647 h 269"/>
              <a:gd name="T30" fmla="*/ 2147483647 w 676"/>
              <a:gd name="T31" fmla="*/ 2147483647 h 2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76"/>
              <a:gd name="T49" fmla="*/ 0 h 269"/>
              <a:gd name="T50" fmla="*/ 676 w 676"/>
              <a:gd name="T51" fmla="*/ 269 h 2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76" h="269">
                <a:moveTo>
                  <a:pt x="40" y="121"/>
                </a:moveTo>
                <a:lnTo>
                  <a:pt x="40" y="126"/>
                </a:lnTo>
                <a:lnTo>
                  <a:pt x="29" y="151"/>
                </a:lnTo>
                <a:lnTo>
                  <a:pt x="42" y="186"/>
                </a:lnTo>
                <a:lnTo>
                  <a:pt x="0" y="216"/>
                </a:lnTo>
                <a:lnTo>
                  <a:pt x="9" y="268"/>
                </a:lnTo>
                <a:lnTo>
                  <a:pt x="184" y="252"/>
                </a:lnTo>
                <a:lnTo>
                  <a:pt x="395" y="225"/>
                </a:lnTo>
                <a:lnTo>
                  <a:pt x="500" y="205"/>
                </a:lnTo>
                <a:lnTo>
                  <a:pt x="522" y="136"/>
                </a:lnTo>
                <a:lnTo>
                  <a:pt x="559" y="132"/>
                </a:lnTo>
                <a:lnTo>
                  <a:pt x="675" y="0"/>
                </a:lnTo>
                <a:lnTo>
                  <a:pt x="525" y="33"/>
                </a:lnTo>
                <a:lnTo>
                  <a:pt x="175" y="87"/>
                </a:lnTo>
                <a:lnTo>
                  <a:pt x="178" y="102"/>
                </a:lnTo>
                <a:lnTo>
                  <a:pt x="40" y="121"/>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7" name="Freeform 52"/>
          <p:cNvSpPr>
            <a:spLocks/>
          </p:cNvSpPr>
          <p:nvPr/>
        </p:nvSpPr>
        <p:spPr bwMode="auto">
          <a:xfrm>
            <a:off x="5153025" y="4057650"/>
            <a:ext cx="333375" cy="530225"/>
          </a:xfrm>
          <a:custGeom>
            <a:avLst/>
            <a:gdLst>
              <a:gd name="T0" fmla="*/ 2147483647 w 275"/>
              <a:gd name="T1" fmla="*/ 2147483647 h 524"/>
              <a:gd name="T2" fmla="*/ 2147483647 w 275"/>
              <a:gd name="T3" fmla="*/ 2147483647 h 524"/>
              <a:gd name="T4" fmla="*/ 0 w 275"/>
              <a:gd name="T5" fmla="*/ 2147483647 h 524"/>
              <a:gd name="T6" fmla="*/ 2147483647 w 275"/>
              <a:gd name="T7" fmla="*/ 2147483647 h 524"/>
              <a:gd name="T8" fmla="*/ 2147483647 w 275"/>
              <a:gd name="T9" fmla="*/ 2147483647 h 524"/>
              <a:gd name="T10" fmla="*/ 2147483647 w 275"/>
              <a:gd name="T11" fmla="*/ 2147483647 h 524"/>
              <a:gd name="T12" fmla="*/ 2147483647 w 275"/>
              <a:gd name="T13" fmla="*/ 2147483647 h 524"/>
              <a:gd name="T14" fmla="*/ 2147483647 w 275"/>
              <a:gd name="T15" fmla="*/ 2147483647 h 524"/>
              <a:gd name="T16" fmla="*/ 2147483647 w 275"/>
              <a:gd name="T17" fmla="*/ 2147483647 h 524"/>
              <a:gd name="T18" fmla="*/ 2147483647 w 275"/>
              <a:gd name="T19" fmla="*/ 2147483647 h 524"/>
              <a:gd name="T20" fmla="*/ 2147483647 w 275"/>
              <a:gd name="T21" fmla="*/ 2147483647 h 524"/>
              <a:gd name="T22" fmla="*/ 2147483647 w 275"/>
              <a:gd name="T23" fmla="*/ 2147483647 h 524"/>
              <a:gd name="T24" fmla="*/ 2147483647 w 275"/>
              <a:gd name="T25" fmla="*/ 2147483647 h 524"/>
              <a:gd name="T26" fmla="*/ 2147483647 w 275"/>
              <a:gd name="T27" fmla="*/ 0 h 524"/>
              <a:gd name="T28" fmla="*/ 2147483647 w 275"/>
              <a:gd name="T29" fmla="*/ 2147483647 h 5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5"/>
              <a:gd name="T46" fmla="*/ 0 h 524"/>
              <a:gd name="T47" fmla="*/ 275 w 275"/>
              <a:gd name="T48" fmla="*/ 524 h 5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5" h="524">
                <a:moveTo>
                  <a:pt x="78" y="17"/>
                </a:moveTo>
                <a:lnTo>
                  <a:pt x="36" y="106"/>
                </a:lnTo>
                <a:lnTo>
                  <a:pt x="0" y="164"/>
                </a:lnTo>
                <a:lnTo>
                  <a:pt x="12" y="233"/>
                </a:lnTo>
                <a:lnTo>
                  <a:pt x="55" y="327"/>
                </a:lnTo>
                <a:lnTo>
                  <a:pt x="22" y="421"/>
                </a:lnTo>
                <a:lnTo>
                  <a:pt x="7" y="471"/>
                </a:lnTo>
                <a:lnTo>
                  <a:pt x="169" y="451"/>
                </a:lnTo>
                <a:lnTo>
                  <a:pt x="176" y="515"/>
                </a:lnTo>
                <a:lnTo>
                  <a:pt x="206" y="523"/>
                </a:lnTo>
                <a:lnTo>
                  <a:pt x="215" y="490"/>
                </a:lnTo>
                <a:lnTo>
                  <a:pt x="274" y="481"/>
                </a:lnTo>
                <a:lnTo>
                  <a:pt x="261" y="376"/>
                </a:lnTo>
                <a:lnTo>
                  <a:pt x="258" y="0"/>
                </a:lnTo>
                <a:lnTo>
                  <a:pt x="78" y="17"/>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08" name="Freeform 53"/>
          <p:cNvSpPr>
            <a:spLocks/>
          </p:cNvSpPr>
          <p:nvPr/>
        </p:nvSpPr>
        <p:spPr bwMode="auto">
          <a:xfrm>
            <a:off x="5467350" y="4032250"/>
            <a:ext cx="377825" cy="533400"/>
          </a:xfrm>
          <a:custGeom>
            <a:avLst/>
            <a:gdLst>
              <a:gd name="T0" fmla="*/ 0 w 313"/>
              <a:gd name="T1" fmla="*/ 2147483647 h 527"/>
              <a:gd name="T2" fmla="*/ 2147483647 w 313"/>
              <a:gd name="T3" fmla="*/ 0 h 527"/>
              <a:gd name="T4" fmla="*/ 2147483647 w 313"/>
              <a:gd name="T5" fmla="*/ 2147483647 h 527"/>
              <a:gd name="T6" fmla="*/ 2147483647 w 313"/>
              <a:gd name="T7" fmla="*/ 2147483647 h 527"/>
              <a:gd name="T8" fmla="*/ 2147483647 w 313"/>
              <a:gd name="T9" fmla="*/ 2147483647 h 527"/>
              <a:gd name="T10" fmla="*/ 2147483647 w 313"/>
              <a:gd name="T11" fmla="*/ 2147483647 h 527"/>
              <a:gd name="T12" fmla="*/ 2147483647 w 313"/>
              <a:gd name="T13" fmla="*/ 2147483647 h 527"/>
              <a:gd name="T14" fmla="*/ 2147483647 w 313"/>
              <a:gd name="T15" fmla="*/ 2147483647 h 527"/>
              <a:gd name="T16" fmla="*/ 2147483647 w 313"/>
              <a:gd name="T17" fmla="*/ 2147483647 h 527"/>
              <a:gd name="T18" fmla="*/ 2147483647 w 313"/>
              <a:gd name="T19" fmla="*/ 2147483647 h 527"/>
              <a:gd name="T20" fmla="*/ 2147483647 w 313"/>
              <a:gd name="T21" fmla="*/ 2147483647 h 527"/>
              <a:gd name="T22" fmla="*/ 2147483647 w 313"/>
              <a:gd name="T23" fmla="*/ 2147483647 h 527"/>
              <a:gd name="T24" fmla="*/ 2147483647 w 313"/>
              <a:gd name="T25" fmla="*/ 2147483647 h 527"/>
              <a:gd name="T26" fmla="*/ 2147483647 w 313"/>
              <a:gd name="T27" fmla="*/ 2147483647 h 527"/>
              <a:gd name="T28" fmla="*/ 0 w 313"/>
              <a:gd name="T29" fmla="*/ 2147483647 h 5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3"/>
              <a:gd name="T46" fmla="*/ 0 h 527"/>
              <a:gd name="T47" fmla="*/ 313 w 313"/>
              <a:gd name="T48" fmla="*/ 527 h 5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3" h="527">
                <a:moveTo>
                  <a:pt x="0" y="27"/>
                </a:moveTo>
                <a:lnTo>
                  <a:pt x="203" y="0"/>
                </a:lnTo>
                <a:lnTo>
                  <a:pt x="267" y="243"/>
                </a:lnTo>
                <a:lnTo>
                  <a:pt x="312" y="283"/>
                </a:lnTo>
                <a:lnTo>
                  <a:pt x="276" y="354"/>
                </a:lnTo>
                <a:lnTo>
                  <a:pt x="311" y="421"/>
                </a:lnTo>
                <a:lnTo>
                  <a:pt x="104" y="446"/>
                </a:lnTo>
                <a:lnTo>
                  <a:pt x="112" y="506"/>
                </a:lnTo>
                <a:lnTo>
                  <a:pt x="82" y="526"/>
                </a:lnTo>
                <a:lnTo>
                  <a:pt x="58" y="451"/>
                </a:lnTo>
                <a:lnTo>
                  <a:pt x="43" y="512"/>
                </a:lnTo>
                <a:lnTo>
                  <a:pt x="17" y="506"/>
                </a:lnTo>
                <a:lnTo>
                  <a:pt x="9" y="445"/>
                </a:lnTo>
                <a:lnTo>
                  <a:pt x="1" y="393"/>
                </a:lnTo>
                <a:lnTo>
                  <a:pt x="0" y="27"/>
                </a:lnTo>
              </a:path>
            </a:pathLst>
          </a:custGeom>
          <a:solidFill>
            <a:schemeClr val="bg1"/>
          </a:solid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8709" name="Freeform 54"/>
          <p:cNvSpPr>
            <a:spLocks/>
          </p:cNvSpPr>
          <p:nvPr/>
        </p:nvSpPr>
        <p:spPr bwMode="auto">
          <a:xfrm>
            <a:off x="5708650" y="4005263"/>
            <a:ext cx="528638" cy="493712"/>
          </a:xfrm>
          <a:custGeom>
            <a:avLst/>
            <a:gdLst>
              <a:gd name="T0" fmla="*/ 0 w 435"/>
              <a:gd name="T1" fmla="*/ 2147483647 h 488"/>
              <a:gd name="T2" fmla="*/ 2147483647 w 435"/>
              <a:gd name="T3" fmla="*/ 2147483647 h 488"/>
              <a:gd name="T4" fmla="*/ 2147483647 w 435"/>
              <a:gd name="T5" fmla="*/ 2147483647 h 488"/>
              <a:gd name="T6" fmla="*/ 2147483647 w 435"/>
              <a:gd name="T7" fmla="*/ 0 h 488"/>
              <a:gd name="T8" fmla="*/ 2147483647 w 435"/>
              <a:gd name="T9" fmla="*/ 2147483647 h 488"/>
              <a:gd name="T10" fmla="*/ 2147483647 w 435"/>
              <a:gd name="T11" fmla="*/ 2147483647 h 488"/>
              <a:gd name="T12" fmla="*/ 2147483647 w 435"/>
              <a:gd name="T13" fmla="*/ 2147483647 h 488"/>
              <a:gd name="T14" fmla="*/ 2147483647 w 435"/>
              <a:gd name="T15" fmla="*/ 2147483647 h 488"/>
              <a:gd name="T16" fmla="*/ 2147483647 w 435"/>
              <a:gd name="T17" fmla="*/ 2147483647 h 488"/>
              <a:gd name="T18" fmla="*/ 2147483647 w 435"/>
              <a:gd name="T19" fmla="*/ 2147483647 h 488"/>
              <a:gd name="T20" fmla="*/ 2147483647 w 435"/>
              <a:gd name="T21" fmla="*/ 2147483647 h 488"/>
              <a:gd name="T22" fmla="*/ 2147483647 w 435"/>
              <a:gd name="T23" fmla="*/ 2147483647 h 488"/>
              <a:gd name="T24" fmla="*/ 2147483647 w 435"/>
              <a:gd name="T25" fmla="*/ 2147483647 h 488"/>
              <a:gd name="T26" fmla="*/ 2147483647 w 435"/>
              <a:gd name="T27" fmla="*/ 2147483647 h 488"/>
              <a:gd name="T28" fmla="*/ 2147483647 w 435"/>
              <a:gd name="T29" fmla="*/ 2147483647 h 488"/>
              <a:gd name="T30" fmla="*/ 2147483647 w 435"/>
              <a:gd name="T31" fmla="*/ 2147483647 h 488"/>
              <a:gd name="T32" fmla="*/ 2147483647 w 435"/>
              <a:gd name="T33" fmla="*/ 2147483647 h 488"/>
              <a:gd name="T34" fmla="*/ 2147483647 w 435"/>
              <a:gd name="T35" fmla="*/ 2147483647 h 488"/>
              <a:gd name="T36" fmla="*/ 0 w 435"/>
              <a:gd name="T37" fmla="*/ 2147483647 h 4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5"/>
              <a:gd name="T58" fmla="*/ 0 h 488"/>
              <a:gd name="T59" fmla="*/ 435 w 435"/>
              <a:gd name="T60" fmla="*/ 488 h 4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5" h="488">
                <a:moveTo>
                  <a:pt x="0" y="30"/>
                </a:moveTo>
                <a:lnTo>
                  <a:pt x="4" y="30"/>
                </a:lnTo>
                <a:lnTo>
                  <a:pt x="106" y="9"/>
                </a:lnTo>
                <a:lnTo>
                  <a:pt x="195" y="0"/>
                </a:lnTo>
                <a:lnTo>
                  <a:pt x="182" y="25"/>
                </a:lnTo>
                <a:lnTo>
                  <a:pt x="210" y="25"/>
                </a:lnTo>
                <a:lnTo>
                  <a:pt x="365" y="176"/>
                </a:lnTo>
                <a:lnTo>
                  <a:pt x="425" y="273"/>
                </a:lnTo>
                <a:lnTo>
                  <a:pt x="434" y="339"/>
                </a:lnTo>
                <a:lnTo>
                  <a:pt x="414" y="355"/>
                </a:lnTo>
                <a:lnTo>
                  <a:pt x="425" y="421"/>
                </a:lnTo>
                <a:lnTo>
                  <a:pt x="382" y="424"/>
                </a:lnTo>
                <a:lnTo>
                  <a:pt x="382" y="479"/>
                </a:lnTo>
                <a:lnTo>
                  <a:pt x="347" y="451"/>
                </a:lnTo>
                <a:lnTo>
                  <a:pt x="124" y="487"/>
                </a:lnTo>
                <a:lnTo>
                  <a:pt x="74" y="383"/>
                </a:lnTo>
                <a:lnTo>
                  <a:pt x="110" y="311"/>
                </a:lnTo>
                <a:lnTo>
                  <a:pt x="62" y="275"/>
                </a:lnTo>
                <a:lnTo>
                  <a:pt x="0" y="3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0" name="Freeform 55"/>
          <p:cNvSpPr>
            <a:spLocks/>
          </p:cNvSpPr>
          <p:nvPr/>
        </p:nvSpPr>
        <p:spPr bwMode="auto">
          <a:xfrm>
            <a:off x="5934075" y="3937000"/>
            <a:ext cx="479425" cy="344488"/>
          </a:xfrm>
          <a:custGeom>
            <a:avLst/>
            <a:gdLst>
              <a:gd name="T0" fmla="*/ 2147483647 w 396"/>
              <a:gd name="T1" fmla="*/ 2147483647 h 340"/>
              <a:gd name="T2" fmla="*/ 2147483647 w 396"/>
              <a:gd name="T3" fmla="*/ 2147483647 h 340"/>
              <a:gd name="T4" fmla="*/ 2147483647 w 396"/>
              <a:gd name="T5" fmla="*/ 0 h 340"/>
              <a:gd name="T6" fmla="*/ 2147483647 w 396"/>
              <a:gd name="T7" fmla="*/ 2147483647 h 340"/>
              <a:gd name="T8" fmla="*/ 2147483647 w 396"/>
              <a:gd name="T9" fmla="*/ 2147483647 h 340"/>
              <a:gd name="T10" fmla="*/ 2147483647 w 396"/>
              <a:gd name="T11" fmla="*/ 2147483647 h 340"/>
              <a:gd name="T12" fmla="*/ 2147483647 w 396"/>
              <a:gd name="T13" fmla="*/ 2147483647 h 340"/>
              <a:gd name="T14" fmla="*/ 2147483647 w 396"/>
              <a:gd name="T15" fmla="*/ 2147483647 h 340"/>
              <a:gd name="T16" fmla="*/ 2147483647 w 396"/>
              <a:gd name="T17" fmla="*/ 2147483647 h 340"/>
              <a:gd name="T18" fmla="*/ 2147483647 w 396"/>
              <a:gd name="T19" fmla="*/ 2147483647 h 340"/>
              <a:gd name="T20" fmla="*/ 2147483647 w 396"/>
              <a:gd name="T21" fmla="*/ 2147483647 h 340"/>
              <a:gd name="T22" fmla="*/ 2147483647 w 396"/>
              <a:gd name="T23" fmla="*/ 2147483647 h 340"/>
              <a:gd name="T24" fmla="*/ 2147483647 w 396"/>
              <a:gd name="T25" fmla="*/ 2147483647 h 340"/>
              <a:gd name="T26" fmla="*/ 2147483647 w 396"/>
              <a:gd name="T27" fmla="*/ 2147483647 h 340"/>
              <a:gd name="T28" fmla="*/ 0 w 396"/>
              <a:gd name="T29" fmla="*/ 2147483647 h 340"/>
              <a:gd name="T30" fmla="*/ 2147483647 w 396"/>
              <a:gd name="T31" fmla="*/ 2147483647 h 3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6"/>
              <a:gd name="T49" fmla="*/ 0 h 340"/>
              <a:gd name="T50" fmla="*/ 396 w 396"/>
              <a:gd name="T51" fmla="*/ 340 h 3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6" h="340">
                <a:moveTo>
                  <a:pt x="14" y="61"/>
                </a:moveTo>
                <a:lnTo>
                  <a:pt x="46" y="28"/>
                </a:lnTo>
                <a:lnTo>
                  <a:pt x="164" y="0"/>
                </a:lnTo>
                <a:lnTo>
                  <a:pt x="200" y="19"/>
                </a:lnTo>
                <a:lnTo>
                  <a:pt x="277" y="5"/>
                </a:lnTo>
                <a:lnTo>
                  <a:pt x="339" y="53"/>
                </a:lnTo>
                <a:lnTo>
                  <a:pt x="395" y="91"/>
                </a:lnTo>
                <a:lnTo>
                  <a:pt x="363" y="192"/>
                </a:lnTo>
                <a:lnTo>
                  <a:pt x="316" y="244"/>
                </a:lnTo>
                <a:lnTo>
                  <a:pt x="264" y="259"/>
                </a:lnTo>
                <a:lnTo>
                  <a:pt x="274" y="300"/>
                </a:lnTo>
                <a:lnTo>
                  <a:pt x="242" y="339"/>
                </a:lnTo>
                <a:lnTo>
                  <a:pt x="182" y="244"/>
                </a:lnTo>
                <a:lnTo>
                  <a:pt x="26" y="91"/>
                </a:lnTo>
                <a:lnTo>
                  <a:pt x="0" y="91"/>
                </a:lnTo>
                <a:lnTo>
                  <a:pt x="14" y="61"/>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1" name="Freeform 56"/>
          <p:cNvSpPr>
            <a:spLocks/>
          </p:cNvSpPr>
          <p:nvPr/>
        </p:nvSpPr>
        <p:spPr bwMode="auto">
          <a:xfrm>
            <a:off x="5592763" y="4429125"/>
            <a:ext cx="898525" cy="549275"/>
          </a:xfrm>
          <a:custGeom>
            <a:avLst/>
            <a:gdLst>
              <a:gd name="T0" fmla="*/ 0 w 740"/>
              <a:gd name="T1" fmla="*/ 2147483647 h 545"/>
              <a:gd name="T2" fmla="*/ 2147483647 w 740"/>
              <a:gd name="T3" fmla="*/ 2147483647 h 545"/>
              <a:gd name="T4" fmla="*/ 2147483647 w 740"/>
              <a:gd name="T5" fmla="*/ 2147483647 h 545"/>
              <a:gd name="T6" fmla="*/ 2147483647 w 740"/>
              <a:gd name="T7" fmla="*/ 2147483647 h 545"/>
              <a:gd name="T8" fmla="*/ 2147483647 w 740"/>
              <a:gd name="T9" fmla="*/ 2147483647 h 545"/>
              <a:gd name="T10" fmla="*/ 2147483647 w 740"/>
              <a:gd name="T11" fmla="*/ 2147483647 h 545"/>
              <a:gd name="T12" fmla="*/ 2147483647 w 740"/>
              <a:gd name="T13" fmla="*/ 0 h 545"/>
              <a:gd name="T14" fmla="*/ 2147483647 w 740"/>
              <a:gd name="T15" fmla="*/ 2147483647 h 545"/>
              <a:gd name="T16" fmla="*/ 2147483647 w 740"/>
              <a:gd name="T17" fmla="*/ 2147483647 h 545"/>
              <a:gd name="T18" fmla="*/ 2147483647 w 740"/>
              <a:gd name="T19" fmla="*/ 2147483647 h 545"/>
              <a:gd name="T20" fmla="*/ 2147483647 w 740"/>
              <a:gd name="T21" fmla="*/ 2147483647 h 545"/>
              <a:gd name="T22" fmla="*/ 2147483647 w 740"/>
              <a:gd name="T23" fmla="*/ 2147483647 h 545"/>
              <a:gd name="T24" fmla="*/ 2147483647 w 740"/>
              <a:gd name="T25" fmla="*/ 2147483647 h 545"/>
              <a:gd name="T26" fmla="*/ 2147483647 w 740"/>
              <a:gd name="T27" fmla="*/ 2147483647 h 545"/>
              <a:gd name="T28" fmla="*/ 2147483647 w 740"/>
              <a:gd name="T29" fmla="*/ 2147483647 h 545"/>
              <a:gd name="T30" fmla="*/ 2147483647 w 740"/>
              <a:gd name="T31" fmla="*/ 2147483647 h 545"/>
              <a:gd name="T32" fmla="*/ 2147483647 w 740"/>
              <a:gd name="T33" fmla="*/ 2147483647 h 545"/>
              <a:gd name="T34" fmla="*/ 2147483647 w 740"/>
              <a:gd name="T35" fmla="*/ 2147483647 h 545"/>
              <a:gd name="T36" fmla="*/ 2147483647 w 740"/>
              <a:gd name="T37" fmla="*/ 2147483647 h 545"/>
              <a:gd name="T38" fmla="*/ 2147483647 w 740"/>
              <a:gd name="T39" fmla="*/ 2147483647 h 545"/>
              <a:gd name="T40" fmla="*/ 2147483647 w 740"/>
              <a:gd name="T41" fmla="*/ 2147483647 h 545"/>
              <a:gd name="T42" fmla="*/ 2147483647 w 740"/>
              <a:gd name="T43" fmla="*/ 2147483647 h 545"/>
              <a:gd name="T44" fmla="*/ 2147483647 w 740"/>
              <a:gd name="T45" fmla="*/ 2147483647 h 545"/>
              <a:gd name="T46" fmla="*/ 2147483647 w 740"/>
              <a:gd name="T47" fmla="*/ 2147483647 h 545"/>
              <a:gd name="T48" fmla="*/ 2147483647 w 740"/>
              <a:gd name="T49" fmla="*/ 2147483647 h 545"/>
              <a:gd name="T50" fmla="*/ 2147483647 w 740"/>
              <a:gd name="T51" fmla="*/ 2147483647 h 545"/>
              <a:gd name="T52" fmla="*/ 2147483647 w 740"/>
              <a:gd name="T53" fmla="*/ 2147483647 h 545"/>
              <a:gd name="T54" fmla="*/ 2147483647 w 740"/>
              <a:gd name="T55" fmla="*/ 2147483647 h 545"/>
              <a:gd name="T56" fmla="*/ 2147483647 w 740"/>
              <a:gd name="T57" fmla="*/ 2147483647 h 545"/>
              <a:gd name="T58" fmla="*/ 2147483647 w 740"/>
              <a:gd name="T59" fmla="*/ 2147483647 h 545"/>
              <a:gd name="T60" fmla="*/ 2147483647 w 740"/>
              <a:gd name="T61" fmla="*/ 2147483647 h 545"/>
              <a:gd name="T62" fmla="*/ 2147483647 w 740"/>
              <a:gd name="T63" fmla="*/ 2147483647 h 545"/>
              <a:gd name="T64" fmla="*/ 2147483647 w 740"/>
              <a:gd name="T65" fmla="*/ 2147483647 h 545"/>
              <a:gd name="T66" fmla="*/ 2147483647 w 740"/>
              <a:gd name="T67" fmla="*/ 2147483647 h 545"/>
              <a:gd name="T68" fmla="*/ 2147483647 w 740"/>
              <a:gd name="T69" fmla="*/ 2147483647 h 545"/>
              <a:gd name="T70" fmla="*/ 2147483647 w 740"/>
              <a:gd name="T71" fmla="*/ 2147483647 h 545"/>
              <a:gd name="T72" fmla="*/ 2147483647 w 740"/>
              <a:gd name="T73" fmla="*/ 2147483647 h 545"/>
              <a:gd name="T74" fmla="*/ 2147483647 w 740"/>
              <a:gd name="T75" fmla="*/ 2147483647 h 545"/>
              <a:gd name="T76" fmla="*/ 2147483647 w 740"/>
              <a:gd name="T77" fmla="*/ 2147483647 h 545"/>
              <a:gd name="T78" fmla="*/ 0 w 740"/>
              <a:gd name="T79" fmla="*/ 2147483647 h 5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0"/>
              <a:gd name="T121" fmla="*/ 0 h 545"/>
              <a:gd name="T122" fmla="*/ 740 w 740"/>
              <a:gd name="T123" fmla="*/ 545 h 54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0" h="545">
                <a:moveTo>
                  <a:pt x="0" y="52"/>
                </a:moveTo>
                <a:lnTo>
                  <a:pt x="203" y="30"/>
                </a:lnTo>
                <a:lnTo>
                  <a:pt x="225" y="66"/>
                </a:lnTo>
                <a:lnTo>
                  <a:pt x="442" y="30"/>
                </a:lnTo>
                <a:lnTo>
                  <a:pt x="480" y="60"/>
                </a:lnTo>
                <a:lnTo>
                  <a:pt x="480" y="5"/>
                </a:lnTo>
                <a:lnTo>
                  <a:pt x="477" y="0"/>
                </a:lnTo>
                <a:lnTo>
                  <a:pt x="520" y="3"/>
                </a:lnTo>
                <a:lnTo>
                  <a:pt x="566" y="86"/>
                </a:lnTo>
                <a:lnTo>
                  <a:pt x="640" y="201"/>
                </a:lnTo>
                <a:lnTo>
                  <a:pt x="676" y="299"/>
                </a:lnTo>
                <a:lnTo>
                  <a:pt x="730" y="368"/>
                </a:lnTo>
                <a:lnTo>
                  <a:pt x="739" y="469"/>
                </a:lnTo>
                <a:lnTo>
                  <a:pt x="722" y="528"/>
                </a:lnTo>
                <a:lnTo>
                  <a:pt x="644" y="544"/>
                </a:lnTo>
                <a:lnTo>
                  <a:pt x="631" y="519"/>
                </a:lnTo>
                <a:lnTo>
                  <a:pt x="576" y="483"/>
                </a:lnTo>
                <a:lnTo>
                  <a:pt x="559" y="445"/>
                </a:lnTo>
                <a:lnTo>
                  <a:pt x="545" y="431"/>
                </a:lnTo>
                <a:lnTo>
                  <a:pt x="536" y="397"/>
                </a:lnTo>
                <a:lnTo>
                  <a:pt x="523" y="406"/>
                </a:lnTo>
                <a:lnTo>
                  <a:pt x="480" y="361"/>
                </a:lnTo>
                <a:lnTo>
                  <a:pt x="490" y="318"/>
                </a:lnTo>
                <a:lnTo>
                  <a:pt x="480" y="295"/>
                </a:lnTo>
                <a:lnTo>
                  <a:pt x="467" y="303"/>
                </a:lnTo>
                <a:lnTo>
                  <a:pt x="468" y="328"/>
                </a:lnTo>
                <a:lnTo>
                  <a:pt x="454" y="295"/>
                </a:lnTo>
                <a:lnTo>
                  <a:pt x="455" y="218"/>
                </a:lnTo>
                <a:lnTo>
                  <a:pt x="428" y="172"/>
                </a:lnTo>
                <a:lnTo>
                  <a:pt x="359" y="135"/>
                </a:lnTo>
                <a:lnTo>
                  <a:pt x="324" y="92"/>
                </a:lnTo>
                <a:lnTo>
                  <a:pt x="285" y="88"/>
                </a:lnTo>
                <a:lnTo>
                  <a:pt x="269" y="114"/>
                </a:lnTo>
                <a:lnTo>
                  <a:pt x="212" y="133"/>
                </a:lnTo>
                <a:lnTo>
                  <a:pt x="179" y="114"/>
                </a:lnTo>
                <a:lnTo>
                  <a:pt x="161" y="86"/>
                </a:lnTo>
                <a:lnTo>
                  <a:pt x="53" y="111"/>
                </a:lnTo>
                <a:lnTo>
                  <a:pt x="30" y="91"/>
                </a:lnTo>
                <a:lnTo>
                  <a:pt x="6" y="113"/>
                </a:lnTo>
                <a:lnTo>
                  <a:pt x="0" y="52"/>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2" name="Freeform 57"/>
          <p:cNvSpPr>
            <a:spLocks/>
          </p:cNvSpPr>
          <p:nvPr/>
        </p:nvSpPr>
        <p:spPr bwMode="auto">
          <a:xfrm>
            <a:off x="5838825" y="3703638"/>
            <a:ext cx="827088" cy="328612"/>
          </a:xfrm>
          <a:custGeom>
            <a:avLst/>
            <a:gdLst>
              <a:gd name="T0" fmla="*/ 2147483647 w 681"/>
              <a:gd name="T1" fmla="*/ 2147483647 h 325"/>
              <a:gd name="T2" fmla="*/ 0 w 681"/>
              <a:gd name="T3" fmla="*/ 2147483647 h 325"/>
              <a:gd name="T4" fmla="*/ 2147483647 w 681"/>
              <a:gd name="T5" fmla="*/ 2147483647 h 325"/>
              <a:gd name="T6" fmla="*/ 2147483647 w 681"/>
              <a:gd name="T7" fmla="*/ 2147483647 h 325"/>
              <a:gd name="T8" fmla="*/ 2147483647 w 681"/>
              <a:gd name="T9" fmla="*/ 2147483647 h 325"/>
              <a:gd name="T10" fmla="*/ 2147483647 w 681"/>
              <a:gd name="T11" fmla="*/ 2147483647 h 325"/>
              <a:gd name="T12" fmla="*/ 2147483647 w 681"/>
              <a:gd name="T13" fmla="*/ 2147483647 h 325"/>
              <a:gd name="T14" fmla="*/ 2147483647 w 681"/>
              <a:gd name="T15" fmla="*/ 2147483647 h 325"/>
              <a:gd name="T16" fmla="*/ 2147483647 w 681"/>
              <a:gd name="T17" fmla="*/ 2147483647 h 325"/>
              <a:gd name="T18" fmla="*/ 2147483647 w 681"/>
              <a:gd name="T19" fmla="*/ 2147483647 h 325"/>
              <a:gd name="T20" fmla="*/ 2147483647 w 681"/>
              <a:gd name="T21" fmla="*/ 2147483647 h 325"/>
              <a:gd name="T22" fmla="*/ 2147483647 w 681"/>
              <a:gd name="T23" fmla="*/ 2147483647 h 325"/>
              <a:gd name="T24" fmla="*/ 2147483647 w 681"/>
              <a:gd name="T25" fmla="*/ 2147483647 h 325"/>
              <a:gd name="T26" fmla="*/ 2147483647 w 681"/>
              <a:gd name="T27" fmla="*/ 2147483647 h 325"/>
              <a:gd name="T28" fmla="*/ 2147483647 w 681"/>
              <a:gd name="T29" fmla="*/ 2147483647 h 325"/>
              <a:gd name="T30" fmla="*/ 2147483647 w 681"/>
              <a:gd name="T31" fmla="*/ 2147483647 h 325"/>
              <a:gd name="T32" fmla="*/ 2147483647 w 681"/>
              <a:gd name="T33" fmla="*/ 2147483647 h 325"/>
              <a:gd name="T34" fmla="*/ 2147483647 w 681"/>
              <a:gd name="T35" fmla="*/ 2147483647 h 325"/>
              <a:gd name="T36" fmla="*/ 2147483647 w 681"/>
              <a:gd name="T37" fmla="*/ 2147483647 h 325"/>
              <a:gd name="T38" fmla="*/ 2147483647 w 681"/>
              <a:gd name="T39" fmla="*/ 2147483647 h 325"/>
              <a:gd name="T40" fmla="*/ 2147483647 w 681"/>
              <a:gd name="T41" fmla="*/ 2147483647 h 325"/>
              <a:gd name="T42" fmla="*/ 2147483647 w 681"/>
              <a:gd name="T43" fmla="*/ 2147483647 h 325"/>
              <a:gd name="T44" fmla="*/ 2147483647 w 681"/>
              <a:gd name="T45" fmla="*/ 2147483647 h 325"/>
              <a:gd name="T46" fmla="*/ 2147483647 w 681"/>
              <a:gd name="T47" fmla="*/ 2147483647 h 325"/>
              <a:gd name="T48" fmla="*/ 2147483647 w 681"/>
              <a:gd name="T49" fmla="*/ 2147483647 h 325"/>
              <a:gd name="T50" fmla="*/ 2147483647 w 681"/>
              <a:gd name="T51" fmla="*/ 2147483647 h 325"/>
              <a:gd name="T52" fmla="*/ 2147483647 w 681"/>
              <a:gd name="T53" fmla="*/ 2147483647 h 325"/>
              <a:gd name="T54" fmla="*/ 2147483647 w 681"/>
              <a:gd name="T55" fmla="*/ 2147483647 h 325"/>
              <a:gd name="T56" fmla="*/ 2147483647 w 681"/>
              <a:gd name="T57" fmla="*/ 2147483647 h 325"/>
              <a:gd name="T58" fmla="*/ 2147483647 w 681"/>
              <a:gd name="T59" fmla="*/ 0 h 325"/>
              <a:gd name="T60" fmla="*/ 2147483647 w 681"/>
              <a:gd name="T61" fmla="*/ 2147483647 h 325"/>
              <a:gd name="T62" fmla="*/ 2147483647 w 681"/>
              <a:gd name="T63" fmla="*/ 2147483647 h 325"/>
              <a:gd name="T64" fmla="*/ 2147483647 w 681"/>
              <a:gd name="T65" fmla="*/ 2147483647 h 325"/>
              <a:gd name="T66" fmla="*/ 2147483647 w 681"/>
              <a:gd name="T67" fmla="*/ 2147483647 h 3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1"/>
              <a:gd name="T103" fmla="*/ 0 h 325"/>
              <a:gd name="T104" fmla="*/ 681 w 681"/>
              <a:gd name="T105" fmla="*/ 325 h 3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1" h="325">
                <a:moveTo>
                  <a:pt x="23" y="239"/>
                </a:moveTo>
                <a:lnTo>
                  <a:pt x="0" y="308"/>
                </a:lnTo>
                <a:lnTo>
                  <a:pt x="88" y="299"/>
                </a:lnTo>
                <a:lnTo>
                  <a:pt x="123" y="267"/>
                </a:lnTo>
                <a:lnTo>
                  <a:pt x="243" y="233"/>
                </a:lnTo>
                <a:lnTo>
                  <a:pt x="276" y="252"/>
                </a:lnTo>
                <a:lnTo>
                  <a:pt x="355" y="239"/>
                </a:lnTo>
                <a:lnTo>
                  <a:pt x="355" y="244"/>
                </a:lnTo>
                <a:lnTo>
                  <a:pt x="474" y="324"/>
                </a:lnTo>
                <a:lnTo>
                  <a:pt x="543" y="300"/>
                </a:lnTo>
                <a:lnTo>
                  <a:pt x="580" y="211"/>
                </a:lnTo>
                <a:lnTo>
                  <a:pt x="648" y="186"/>
                </a:lnTo>
                <a:lnTo>
                  <a:pt x="680" y="121"/>
                </a:lnTo>
                <a:lnTo>
                  <a:pt x="679" y="41"/>
                </a:lnTo>
                <a:lnTo>
                  <a:pt x="670" y="107"/>
                </a:lnTo>
                <a:lnTo>
                  <a:pt x="632" y="162"/>
                </a:lnTo>
                <a:lnTo>
                  <a:pt x="618" y="157"/>
                </a:lnTo>
                <a:lnTo>
                  <a:pt x="567" y="173"/>
                </a:lnTo>
                <a:lnTo>
                  <a:pt x="567" y="154"/>
                </a:lnTo>
                <a:lnTo>
                  <a:pt x="618" y="137"/>
                </a:lnTo>
                <a:lnTo>
                  <a:pt x="572" y="131"/>
                </a:lnTo>
                <a:lnTo>
                  <a:pt x="624" y="113"/>
                </a:lnTo>
                <a:lnTo>
                  <a:pt x="644" y="123"/>
                </a:lnTo>
                <a:lnTo>
                  <a:pt x="654" y="60"/>
                </a:lnTo>
                <a:lnTo>
                  <a:pt x="641" y="46"/>
                </a:lnTo>
                <a:lnTo>
                  <a:pt x="579" y="71"/>
                </a:lnTo>
                <a:lnTo>
                  <a:pt x="580" y="33"/>
                </a:lnTo>
                <a:lnTo>
                  <a:pt x="606" y="42"/>
                </a:lnTo>
                <a:lnTo>
                  <a:pt x="641" y="14"/>
                </a:lnTo>
                <a:lnTo>
                  <a:pt x="622" y="0"/>
                </a:lnTo>
                <a:lnTo>
                  <a:pt x="420" y="50"/>
                </a:lnTo>
                <a:lnTo>
                  <a:pt x="170" y="105"/>
                </a:lnTo>
                <a:lnTo>
                  <a:pt x="56" y="237"/>
                </a:lnTo>
                <a:lnTo>
                  <a:pt x="23" y="239"/>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3" name="Freeform 58"/>
          <p:cNvSpPr>
            <a:spLocks/>
          </p:cNvSpPr>
          <p:nvPr/>
        </p:nvSpPr>
        <p:spPr bwMode="auto">
          <a:xfrm>
            <a:off x="5870575" y="3432175"/>
            <a:ext cx="723900" cy="407988"/>
          </a:xfrm>
          <a:custGeom>
            <a:avLst/>
            <a:gdLst>
              <a:gd name="T0" fmla="*/ 2147483647 w 595"/>
              <a:gd name="T1" fmla="*/ 2147483647 h 404"/>
              <a:gd name="T2" fmla="*/ 2147483647 w 595"/>
              <a:gd name="T3" fmla="*/ 2147483647 h 404"/>
              <a:gd name="T4" fmla="*/ 2147483647 w 595"/>
              <a:gd name="T5" fmla="*/ 2147483647 h 404"/>
              <a:gd name="T6" fmla="*/ 2147483647 w 595"/>
              <a:gd name="T7" fmla="*/ 2147483647 h 404"/>
              <a:gd name="T8" fmla="*/ 2147483647 w 595"/>
              <a:gd name="T9" fmla="*/ 2147483647 h 404"/>
              <a:gd name="T10" fmla="*/ 0 w 595"/>
              <a:gd name="T11" fmla="*/ 2147483647 h 404"/>
              <a:gd name="T12" fmla="*/ 2147483647 w 595"/>
              <a:gd name="T13" fmla="*/ 2147483647 h 404"/>
              <a:gd name="T14" fmla="*/ 2147483647 w 595"/>
              <a:gd name="T15" fmla="*/ 2147483647 h 404"/>
              <a:gd name="T16" fmla="*/ 2147483647 w 595"/>
              <a:gd name="T17" fmla="*/ 2147483647 h 404"/>
              <a:gd name="T18" fmla="*/ 2147483647 w 595"/>
              <a:gd name="T19" fmla="*/ 2147483647 h 404"/>
              <a:gd name="T20" fmla="*/ 2147483647 w 595"/>
              <a:gd name="T21" fmla="*/ 2147483647 h 404"/>
              <a:gd name="T22" fmla="*/ 2147483647 w 595"/>
              <a:gd name="T23" fmla="*/ 2147483647 h 404"/>
              <a:gd name="T24" fmla="*/ 2147483647 w 595"/>
              <a:gd name="T25" fmla="*/ 2147483647 h 404"/>
              <a:gd name="T26" fmla="*/ 2147483647 w 595"/>
              <a:gd name="T27" fmla="*/ 2147483647 h 404"/>
              <a:gd name="T28" fmla="*/ 2147483647 w 595"/>
              <a:gd name="T29" fmla="*/ 2147483647 h 404"/>
              <a:gd name="T30" fmla="*/ 2147483647 w 595"/>
              <a:gd name="T31" fmla="*/ 2147483647 h 404"/>
              <a:gd name="T32" fmla="*/ 2147483647 w 595"/>
              <a:gd name="T33" fmla="*/ 2147483647 h 404"/>
              <a:gd name="T34" fmla="*/ 2147483647 w 595"/>
              <a:gd name="T35" fmla="*/ 0 h 404"/>
              <a:gd name="T36" fmla="*/ 2147483647 w 595"/>
              <a:gd name="T37" fmla="*/ 2147483647 h 404"/>
              <a:gd name="T38" fmla="*/ 2147483647 w 595"/>
              <a:gd name="T39" fmla="*/ 2147483647 h 404"/>
              <a:gd name="T40" fmla="*/ 2147483647 w 595"/>
              <a:gd name="T41" fmla="*/ 2147483647 h 404"/>
              <a:gd name="T42" fmla="*/ 2147483647 w 595"/>
              <a:gd name="T43" fmla="*/ 2147483647 h 404"/>
              <a:gd name="T44" fmla="*/ 2147483647 w 595"/>
              <a:gd name="T45" fmla="*/ 2147483647 h 404"/>
              <a:gd name="T46" fmla="*/ 2147483647 w 595"/>
              <a:gd name="T47" fmla="*/ 2147483647 h 404"/>
              <a:gd name="T48" fmla="*/ 2147483647 w 595"/>
              <a:gd name="T49" fmla="*/ 2147483647 h 4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5"/>
              <a:gd name="T76" fmla="*/ 0 h 404"/>
              <a:gd name="T77" fmla="*/ 595 w 595"/>
              <a:gd name="T78" fmla="*/ 404 h 4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5" h="404">
                <a:moveTo>
                  <a:pt x="98" y="282"/>
                </a:moveTo>
                <a:lnTo>
                  <a:pt x="81" y="323"/>
                </a:lnTo>
                <a:lnTo>
                  <a:pt x="56" y="334"/>
                </a:lnTo>
                <a:lnTo>
                  <a:pt x="55" y="361"/>
                </a:lnTo>
                <a:lnTo>
                  <a:pt x="3" y="381"/>
                </a:lnTo>
                <a:lnTo>
                  <a:pt x="0" y="403"/>
                </a:lnTo>
                <a:lnTo>
                  <a:pt x="141" y="376"/>
                </a:lnTo>
                <a:lnTo>
                  <a:pt x="398" y="318"/>
                </a:lnTo>
                <a:lnTo>
                  <a:pt x="594" y="267"/>
                </a:lnTo>
                <a:lnTo>
                  <a:pt x="594" y="226"/>
                </a:lnTo>
                <a:lnTo>
                  <a:pt x="572" y="213"/>
                </a:lnTo>
                <a:lnTo>
                  <a:pt x="555" y="234"/>
                </a:lnTo>
                <a:lnTo>
                  <a:pt x="545" y="179"/>
                </a:lnTo>
                <a:lnTo>
                  <a:pt x="555" y="130"/>
                </a:lnTo>
                <a:lnTo>
                  <a:pt x="483" y="94"/>
                </a:lnTo>
                <a:lnTo>
                  <a:pt x="433" y="103"/>
                </a:lnTo>
                <a:lnTo>
                  <a:pt x="431" y="28"/>
                </a:lnTo>
                <a:lnTo>
                  <a:pt x="379" y="0"/>
                </a:lnTo>
                <a:lnTo>
                  <a:pt x="340" y="17"/>
                </a:lnTo>
                <a:lnTo>
                  <a:pt x="314" y="88"/>
                </a:lnTo>
                <a:lnTo>
                  <a:pt x="268" y="116"/>
                </a:lnTo>
                <a:lnTo>
                  <a:pt x="249" y="227"/>
                </a:lnTo>
                <a:lnTo>
                  <a:pt x="174" y="282"/>
                </a:lnTo>
                <a:lnTo>
                  <a:pt x="114" y="304"/>
                </a:lnTo>
                <a:lnTo>
                  <a:pt x="98" y="282"/>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4" name="Freeform 59"/>
          <p:cNvSpPr>
            <a:spLocks/>
          </p:cNvSpPr>
          <p:nvPr/>
        </p:nvSpPr>
        <p:spPr bwMode="auto">
          <a:xfrm>
            <a:off x="5919788" y="3354388"/>
            <a:ext cx="411162" cy="387350"/>
          </a:xfrm>
          <a:custGeom>
            <a:avLst/>
            <a:gdLst>
              <a:gd name="T0" fmla="*/ 2147483647 w 340"/>
              <a:gd name="T1" fmla="*/ 2147483647 h 385"/>
              <a:gd name="T2" fmla="*/ 2147483647 w 340"/>
              <a:gd name="T3" fmla="*/ 2147483647 h 385"/>
              <a:gd name="T4" fmla="*/ 0 w 340"/>
              <a:gd name="T5" fmla="*/ 2147483647 h 385"/>
              <a:gd name="T6" fmla="*/ 2147483647 w 340"/>
              <a:gd name="T7" fmla="*/ 2147483647 h 385"/>
              <a:gd name="T8" fmla="*/ 2147483647 w 340"/>
              <a:gd name="T9" fmla="*/ 2147483647 h 385"/>
              <a:gd name="T10" fmla="*/ 2147483647 w 340"/>
              <a:gd name="T11" fmla="*/ 2147483647 h 385"/>
              <a:gd name="T12" fmla="*/ 2147483647 w 340"/>
              <a:gd name="T13" fmla="*/ 2147483647 h 385"/>
              <a:gd name="T14" fmla="*/ 2147483647 w 340"/>
              <a:gd name="T15" fmla="*/ 2147483647 h 385"/>
              <a:gd name="T16" fmla="*/ 2147483647 w 340"/>
              <a:gd name="T17" fmla="*/ 2147483647 h 385"/>
              <a:gd name="T18" fmla="*/ 2147483647 w 340"/>
              <a:gd name="T19" fmla="*/ 2147483647 h 385"/>
              <a:gd name="T20" fmla="*/ 2147483647 w 340"/>
              <a:gd name="T21" fmla="*/ 2147483647 h 385"/>
              <a:gd name="T22" fmla="*/ 2147483647 w 340"/>
              <a:gd name="T23" fmla="*/ 2147483647 h 385"/>
              <a:gd name="T24" fmla="*/ 2147483647 w 340"/>
              <a:gd name="T25" fmla="*/ 2147483647 h 385"/>
              <a:gd name="T26" fmla="*/ 2147483647 w 340"/>
              <a:gd name="T27" fmla="*/ 2147483647 h 385"/>
              <a:gd name="T28" fmla="*/ 2147483647 w 340"/>
              <a:gd name="T29" fmla="*/ 2147483647 h 385"/>
              <a:gd name="T30" fmla="*/ 2147483647 w 340"/>
              <a:gd name="T31" fmla="*/ 2147483647 h 385"/>
              <a:gd name="T32" fmla="*/ 2147483647 w 340"/>
              <a:gd name="T33" fmla="*/ 0 h 385"/>
              <a:gd name="T34" fmla="*/ 2147483647 w 340"/>
              <a:gd name="T35" fmla="*/ 2147483647 h 385"/>
              <a:gd name="T36" fmla="*/ 2147483647 w 340"/>
              <a:gd name="T37" fmla="*/ 2147483647 h 385"/>
              <a:gd name="T38" fmla="*/ 2147483647 w 340"/>
              <a:gd name="T39" fmla="*/ 2147483647 h 385"/>
              <a:gd name="T40" fmla="*/ 2147483647 w 340"/>
              <a:gd name="T41" fmla="*/ 2147483647 h 3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
              <a:gd name="T64" fmla="*/ 0 h 385"/>
              <a:gd name="T65" fmla="*/ 340 w 340"/>
              <a:gd name="T66" fmla="*/ 385 h 3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 h="385">
                <a:moveTo>
                  <a:pt x="35" y="201"/>
                </a:moveTo>
                <a:lnTo>
                  <a:pt x="9" y="193"/>
                </a:lnTo>
                <a:lnTo>
                  <a:pt x="0" y="254"/>
                </a:lnTo>
                <a:lnTo>
                  <a:pt x="9" y="318"/>
                </a:lnTo>
                <a:lnTo>
                  <a:pt x="58" y="362"/>
                </a:lnTo>
                <a:lnTo>
                  <a:pt x="70" y="384"/>
                </a:lnTo>
                <a:lnTo>
                  <a:pt x="132" y="362"/>
                </a:lnTo>
                <a:lnTo>
                  <a:pt x="206" y="310"/>
                </a:lnTo>
                <a:lnTo>
                  <a:pt x="227" y="197"/>
                </a:lnTo>
                <a:lnTo>
                  <a:pt x="275" y="168"/>
                </a:lnTo>
                <a:lnTo>
                  <a:pt x="301" y="99"/>
                </a:lnTo>
                <a:lnTo>
                  <a:pt x="339" y="80"/>
                </a:lnTo>
                <a:lnTo>
                  <a:pt x="290" y="71"/>
                </a:lnTo>
                <a:lnTo>
                  <a:pt x="204" y="121"/>
                </a:lnTo>
                <a:lnTo>
                  <a:pt x="191" y="72"/>
                </a:lnTo>
                <a:lnTo>
                  <a:pt x="117" y="77"/>
                </a:lnTo>
                <a:lnTo>
                  <a:pt x="100" y="0"/>
                </a:lnTo>
                <a:lnTo>
                  <a:pt x="81" y="20"/>
                </a:lnTo>
                <a:lnTo>
                  <a:pt x="87" y="130"/>
                </a:lnTo>
                <a:lnTo>
                  <a:pt x="54" y="139"/>
                </a:lnTo>
                <a:lnTo>
                  <a:pt x="35" y="201"/>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5" name="Freeform 60"/>
          <p:cNvSpPr>
            <a:spLocks/>
          </p:cNvSpPr>
          <p:nvPr/>
        </p:nvSpPr>
        <p:spPr bwMode="auto">
          <a:xfrm>
            <a:off x="6503988" y="3359150"/>
            <a:ext cx="117475" cy="131763"/>
          </a:xfrm>
          <a:custGeom>
            <a:avLst/>
            <a:gdLst>
              <a:gd name="T0" fmla="*/ 0 w 96"/>
              <a:gd name="T1" fmla="*/ 2147483647 h 131"/>
              <a:gd name="T2" fmla="*/ 2147483647 w 96"/>
              <a:gd name="T3" fmla="*/ 0 h 131"/>
              <a:gd name="T4" fmla="*/ 2147483647 w 96"/>
              <a:gd name="T5" fmla="*/ 2147483647 h 131"/>
              <a:gd name="T6" fmla="*/ 2147483647 w 96"/>
              <a:gd name="T7" fmla="*/ 2147483647 h 131"/>
              <a:gd name="T8" fmla="*/ 2147483647 w 96"/>
              <a:gd name="T9" fmla="*/ 2147483647 h 131"/>
              <a:gd name="T10" fmla="*/ 2147483647 w 96"/>
              <a:gd name="T11" fmla="*/ 2147483647 h 131"/>
              <a:gd name="T12" fmla="*/ 2147483647 w 96"/>
              <a:gd name="T13" fmla="*/ 2147483647 h 131"/>
              <a:gd name="T14" fmla="*/ 0 w 96"/>
              <a:gd name="T15" fmla="*/ 2147483647 h 131"/>
              <a:gd name="T16" fmla="*/ 0 60000 65536"/>
              <a:gd name="T17" fmla="*/ 0 60000 65536"/>
              <a:gd name="T18" fmla="*/ 0 60000 65536"/>
              <a:gd name="T19" fmla="*/ 0 60000 65536"/>
              <a:gd name="T20" fmla="*/ 0 60000 65536"/>
              <a:gd name="T21" fmla="*/ 0 60000 65536"/>
              <a:gd name="T22" fmla="*/ 0 60000 65536"/>
              <a:gd name="T23" fmla="*/ 0 60000 65536"/>
              <a:gd name="T24" fmla="*/ 0 w 96"/>
              <a:gd name="T25" fmla="*/ 0 h 131"/>
              <a:gd name="T26" fmla="*/ 96 w 96"/>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 h="131">
                <a:moveTo>
                  <a:pt x="0" y="8"/>
                </a:moveTo>
                <a:lnTo>
                  <a:pt x="19" y="0"/>
                </a:lnTo>
                <a:lnTo>
                  <a:pt x="63" y="29"/>
                </a:lnTo>
                <a:lnTo>
                  <a:pt x="63" y="57"/>
                </a:lnTo>
                <a:lnTo>
                  <a:pt x="94" y="78"/>
                </a:lnTo>
                <a:lnTo>
                  <a:pt x="95" y="116"/>
                </a:lnTo>
                <a:lnTo>
                  <a:pt x="45" y="130"/>
                </a:lnTo>
                <a:lnTo>
                  <a:pt x="0" y="8"/>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6" name="Freeform 61"/>
          <p:cNvSpPr>
            <a:spLocks/>
          </p:cNvSpPr>
          <p:nvPr/>
        </p:nvSpPr>
        <p:spPr bwMode="auto">
          <a:xfrm>
            <a:off x="6015038" y="3108325"/>
            <a:ext cx="554037" cy="323850"/>
          </a:xfrm>
          <a:custGeom>
            <a:avLst/>
            <a:gdLst>
              <a:gd name="T0" fmla="*/ 2147483647 w 455"/>
              <a:gd name="T1" fmla="*/ 2147483647 h 322"/>
              <a:gd name="T2" fmla="*/ 0 w 455"/>
              <a:gd name="T3" fmla="*/ 2147483647 h 322"/>
              <a:gd name="T4" fmla="*/ 2147483647 w 455"/>
              <a:gd name="T5" fmla="*/ 2147483647 h 322"/>
              <a:gd name="T6" fmla="*/ 2147483647 w 455"/>
              <a:gd name="T7" fmla="*/ 2147483647 h 322"/>
              <a:gd name="T8" fmla="*/ 2147483647 w 455"/>
              <a:gd name="T9" fmla="*/ 2147483647 h 322"/>
              <a:gd name="T10" fmla="*/ 2147483647 w 455"/>
              <a:gd name="T11" fmla="*/ 2147483647 h 322"/>
              <a:gd name="T12" fmla="*/ 2147483647 w 455"/>
              <a:gd name="T13" fmla="*/ 2147483647 h 322"/>
              <a:gd name="T14" fmla="*/ 2147483647 w 455"/>
              <a:gd name="T15" fmla="*/ 2147483647 h 322"/>
              <a:gd name="T16" fmla="*/ 2147483647 w 455"/>
              <a:gd name="T17" fmla="*/ 2147483647 h 322"/>
              <a:gd name="T18" fmla="*/ 2147483647 w 455"/>
              <a:gd name="T19" fmla="*/ 2147483647 h 322"/>
              <a:gd name="T20" fmla="*/ 2147483647 w 455"/>
              <a:gd name="T21" fmla="*/ 2147483647 h 322"/>
              <a:gd name="T22" fmla="*/ 2147483647 w 455"/>
              <a:gd name="T23" fmla="*/ 2147483647 h 322"/>
              <a:gd name="T24" fmla="*/ 2147483647 w 455"/>
              <a:gd name="T25" fmla="*/ 0 h 322"/>
              <a:gd name="T26" fmla="*/ 2147483647 w 455"/>
              <a:gd name="T27" fmla="*/ 2147483647 h 322"/>
              <a:gd name="T28" fmla="*/ 2147483647 w 455"/>
              <a:gd name="T29" fmla="*/ 2147483647 h 3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5"/>
              <a:gd name="T46" fmla="*/ 0 h 322"/>
              <a:gd name="T47" fmla="*/ 455 w 455"/>
              <a:gd name="T48" fmla="*/ 322 h 3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5" h="322">
                <a:moveTo>
                  <a:pt x="42" y="47"/>
                </a:moveTo>
                <a:lnTo>
                  <a:pt x="0" y="90"/>
                </a:lnTo>
                <a:lnTo>
                  <a:pt x="23" y="245"/>
                </a:lnTo>
                <a:lnTo>
                  <a:pt x="42" y="321"/>
                </a:lnTo>
                <a:lnTo>
                  <a:pt x="119" y="315"/>
                </a:lnTo>
                <a:lnTo>
                  <a:pt x="407" y="256"/>
                </a:lnTo>
                <a:lnTo>
                  <a:pt x="425" y="246"/>
                </a:lnTo>
                <a:lnTo>
                  <a:pt x="454" y="173"/>
                </a:lnTo>
                <a:lnTo>
                  <a:pt x="412" y="136"/>
                </a:lnTo>
                <a:lnTo>
                  <a:pt x="434" y="42"/>
                </a:lnTo>
                <a:lnTo>
                  <a:pt x="402" y="33"/>
                </a:lnTo>
                <a:lnTo>
                  <a:pt x="402" y="9"/>
                </a:lnTo>
                <a:lnTo>
                  <a:pt x="388" y="0"/>
                </a:lnTo>
                <a:lnTo>
                  <a:pt x="55" y="67"/>
                </a:lnTo>
                <a:lnTo>
                  <a:pt x="42" y="47"/>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7" name="Freeform 62"/>
          <p:cNvSpPr>
            <a:spLocks/>
          </p:cNvSpPr>
          <p:nvPr/>
        </p:nvSpPr>
        <p:spPr bwMode="auto">
          <a:xfrm>
            <a:off x="6516688" y="3144838"/>
            <a:ext cx="142875" cy="261937"/>
          </a:xfrm>
          <a:custGeom>
            <a:avLst/>
            <a:gdLst>
              <a:gd name="T0" fmla="*/ 2147483647 w 119"/>
              <a:gd name="T1" fmla="*/ 2147483647 h 257"/>
              <a:gd name="T2" fmla="*/ 2147483647 w 119"/>
              <a:gd name="T3" fmla="*/ 0 h 257"/>
              <a:gd name="T4" fmla="*/ 2147483647 w 119"/>
              <a:gd name="T5" fmla="*/ 2147483647 h 257"/>
              <a:gd name="T6" fmla="*/ 2147483647 w 119"/>
              <a:gd name="T7" fmla="*/ 2147483647 h 257"/>
              <a:gd name="T8" fmla="*/ 2147483647 w 119"/>
              <a:gd name="T9" fmla="*/ 2147483647 h 257"/>
              <a:gd name="T10" fmla="*/ 2147483647 w 119"/>
              <a:gd name="T11" fmla="*/ 2147483647 h 257"/>
              <a:gd name="T12" fmla="*/ 2147483647 w 119"/>
              <a:gd name="T13" fmla="*/ 2147483647 h 257"/>
              <a:gd name="T14" fmla="*/ 2147483647 w 119"/>
              <a:gd name="T15" fmla="*/ 2147483647 h 257"/>
              <a:gd name="T16" fmla="*/ 2147483647 w 119"/>
              <a:gd name="T17" fmla="*/ 2147483647 h 257"/>
              <a:gd name="T18" fmla="*/ 2147483647 w 119"/>
              <a:gd name="T19" fmla="*/ 2147483647 h 257"/>
              <a:gd name="T20" fmla="*/ 2147483647 w 119"/>
              <a:gd name="T21" fmla="*/ 2147483647 h 257"/>
              <a:gd name="T22" fmla="*/ 0 w 119"/>
              <a:gd name="T23" fmla="*/ 2147483647 h 257"/>
              <a:gd name="T24" fmla="*/ 2147483647 w 119"/>
              <a:gd name="T25" fmla="*/ 2147483647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9"/>
              <a:gd name="T40" fmla="*/ 0 h 257"/>
              <a:gd name="T41" fmla="*/ 119 w 119"/>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9" h="257">
                <a:moveTo>
                  <a:pt x="20" y="2"/>
                </a:moveTo>
                <a:lnTo>
                  <a:pt x="48" y="0"/>
                </a:lnTo>
                <a:lnTo>
                  <a:pt x="105" y="39"/>
                </a:lnTo>
                <a:lnTo>
                  <a:pt x="97" y="70"/>
                </a:lnTo>
                <a:lnTo>
                  <a:pt x="117" y="91"/>
                </a:lnTo>
                <a:lnTo>
                  <a:pt x="118" y="209"/>
                </a:lnTo>
                <a:lnTo>
                  <a:pt x="98" y="256"/>
                </a:lnTo>
                <a:lnTo>
                  <a:pt x="75" y="239"/>
                </a:lnTo>
                <a:lnTo>
                  <a:pt x="51" y="237"/>
                </a:lnTo>
                <a:lnTo>
                  <a:pt x="10" y="212"/>
                </a:lnTo>
                <a:lnTo>
                  <a:pt x="41" y="136"/>
                </a:lnTo>
                <a:lnTo>
                  <a:pt x="0" y="98"/>
                </a:lnTo>
                <a:lnTo>
                  <a:pt x="20" y="2"/>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8" name="Freeform 63"/>
          <p:cNvSpPr>
            <a:spLocks/>
          </p:cNvSpPr>
          <p:nvPr/>
        </p:nvSpPr>
        <p:spPr bwMode="auto">
          <a:xfrm>
            <a:off x="6059488" y="2736850"/>
            <a:ext cx="615950" cy="452438"/>
          </a:xfrm>
          <a:custGeom>
            <a:avLst/>
            <a:gdLst>
              <a:gd name="T0" fmla="*/ 2147483647 w 507"/>
              <a:gd name="T1" fmla="*/ 2147483647 h 448"/>
              <a:gd name="T2" fmla="*/ 2147483647 w 507"/>
              <a:gd name="T3" fmla="*/ 2147483647 h 448"/>
              <a:gd name="T4" fmla="*/ 2147483647 w 507"/>
              <a:gd name="T5" fmla="*/ 2147483647 h 448"/>
              <a:gd name="T6" fmla="*/ 2147483647 w 507"/>
              <a:gd name="T7" fmla="*/ 2147483647 h 448"/>
              <a:gd name="T8" fmla="*/ 2147483647 w 507"/>
              <a:gd name="T9" fmla="*/ 2147483647 h 448"/>
              <a:gd name="T10" fmla="*/ 2147483647 w 507"/>
              <a:gd name="T11" fmla="*/ 2147483647 h 448"/>
              <a:gd name="T12" fmla="*/ 2147483647 w 507"/>
              <a:gd name="T13" fmla="*/ 2147483647 h 448"/>
              <a:gd name="T14" fmla="*/ 2147483647 w 507"/>
              <a:gd name="T15" fmla="*/ 2147483647 h 448"/>
              <a:gd name="T16" fmla="*/ 2147483647 w 507"/>
              <a:gd name="T17" fmla="*/ 2147483647 h 448"/>
              <a:gd name="T18" fmla="*/ 2147483647 w 507"/>
              <a:gd name="T19" fmla="*/ 2147483647 h 448"/>
              <a:gd name="T20" fmla="*/ 2147483647 w 507"/>
              <a:gd name="T21" fmla="*/ 2147483647 h 448"/>
              <a:gd name="T22" fmla="*/ 2147483647 w 507"/>
              <a:gd name="T23" fmla="*/ 2147483647 h 448"/>
              <a:gd name="T24" fmla="*/ 2147483647 w 507"/>
              <a:gd name="T25" fmla="*/ 0 h 448"/>
              <a:gd name="T26" fmla="*/ 2147483647 w 507"/>
              <a:gd name="T27" fmla="*/ 2147483647 h 448"/>
              <a:gd name="T28" fmla="*/ 2147483647 w 507"/>
              <a:gd name="T29" fmla="*/ 2147483647 h 448"/>
              <a:gd name="T30" fmla="*/ 2147483647 w 507"/>
              <a:gd name="T31" fmla="*/ 2147483647 h 448"/>
              <a:gd name="T32" fmla="*/ 2147483647 w 507"/>
              <a:gd name="T33" fmla="*/ 2147483647 h 448"/>
              <a:gd name="T34" fmla="*/ 2147483647 w 507"/>
              <a:gd name="T35" fmla="*/ 2147483647 h 448"/>
              <a:gd name="T36" fmla="*/ 2147483647 w 507"/>
              <a:gd name="T37" fmla="*/ 2147483647 h 448"/>
              <a:gd name="T38" fmla="*/ 2147483647 w 507"/>
              <a:gd name="T39" fmla="*/ 2147483647 h 448"/>
              <a:gd name="T40" fmla="*/ 2147483647 w 507"/>
              <a:gd name="T41" fmla="*/ 2147483647 h 448"/>
              <a:gd name="T42" fmla="*/ 2147483647 w 507"/>
              <a:gd name="T43" fmla="*/ 2147483647 h 448"/>
              <a:gd name="T44" fmla="*/ 2147483647 w 507"/>
              <a:gd name="T45" fmla="*/ 2147483647 h 448"/>
              <a:gd name="T46" fmla="*/ 2147483647 w 507"/>
              <a:gd name="T47" fmla="*/ 2147483647 h 448"/>
              <a:gd name="T48" fmla="*/ 2147483647 w 507"/>
              <a:gd name="T49" fmla="*/ 2147483647 h 448"/>
              <a:gd name="T50" fmla="*/ 2147483647 w 507"/>
              <a:gd name="T51" fmla="*/ 2147483647 h 448"/>
              <a:gd name="T52" fmla="*/ 2147483647 w 507"/>
              <a:gd name="T53" fmla="*/ 2147483647 h 448"/>
              <a:gd name="T54" fmla="*/ 2147483647 w 507"/>
              <a:gd name="T55" fmla="*/ 2147483647 h 448"/>
              <a:gd name="T56" fmla="*/ 0 w 507"/>
              <a:gd name="T57" fmla="*/ 2147483647 h 448"/>
              <a:gd name="T58" fmla="*/ 2147483647 w 507"/>
              <a:gd name="T59" fmla="*/ 2147483647 h 448"/>
              <a:gd name="T60" fmla="*/ 2147483647 w 507"/>
              <a:gd name="T61" fmla="*/ 2147483647 h 4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7"/>
              <a:gd name="T94" fmla="*/ 0 h 448"/>
              <a:gd name="T95" fmla="*/ 507 w 507"/>
              <a:gd name="T96" fmla="*/ 448 h 4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7" h="448">
                <a:moveTo>
                  <a:pt x="39" y="300"/>
                </a:moveTo>
                <a:lnTo>
                  <a:pt x="87" y="274"/>
                </a:lnTo>
                <a:lnTo>
                  <a:pt x="152" y="267"/>
                </a:lnTo>
                <a:lnTo>
                  <a:pt x="168" y="244"/>
                </a:lnTo>
                <a:lnTo>
                  <a:pt x="191" y="241"/>
                </a:lnTo>
                <a:lnTo>
                  <a:pt x="204" y="216"/>
                </a:lnTo>
                <a:lnTo>
                  <a:pt x="226" y="206"/>
                </a:lnTo>
                <a:lnTo>
                  <a:pt x="215" y="159"/>
                </a:lnTo>
                <a:lnTo>
                  <a:pt x="202" y="147"/>
                </a:lnTo>
                <a:lnTo>
                  <a:pt x="230" y="109"/>
                </a:lnTo>
                <a:lnTo>
                  <a:pt x="247" y="109"/>
                </a:lnTo>
                <a:lnTo>
                  <a:pt x="306" y="30"/>
                </a:lnTo>
                <a:lnTo>
                  <a:pt x="396" y="0"/>
                </a:lnTo>
                <a:lnTo>
                  <a:pt x="406" y="75"/>
                </a:lnTo>
                <a:lnTo>
                  <a:pt x="411" y="72"/>
                </a:lnTo>
                <a:lnTo>
                  <a:pt x="432" y="98"/>
                </a:lnTo>
                <a:lnTo>
                  <a:pt x="434" y="175"/>
                </a:lnTo>
                <a:lnTo>
                  <a:pt x="461" y="238"/>
                </a:lnTo>
                <a:lnTo>
                  <a:pt x="471" y="319"/>
                </a:lnTo>
                <a:lnTo>
                  <a:pt x="474" y="389"/>
                </a:lnTo>
                <a:lnTo>
                  <a:pt x="506" y="413"/>
                </a:lnTo>
                <a:lnTo>
                  <a:pt x="483" y="447"/>
                </a:lnTo>
                <a:lnTo>
                  <a:pt x="424" y="406"/>
                </a:lnTo>
                <a:lnTo>
                  <a:pt x="393" y="409"/>
                </a:lnTo>
                <a:lnTo>
                  <a:pt x="364" y="400"/>
                </a:lnTo>
                <a:lnTo>
                  <a:pt x="366" y="377"/>
                </a:lnTo>
                <a:lnTo>
                  <a:pt x="347" y="369"/>
                </a:lnTo>
                <a:lnTo>
                  <a:pt x="14" y="438"/>
                </a:lnTo>
                <a:lnTo>
                  <a:pt x="0" y="417"/>
                </a:lnTo>
                <a:lnTo>
                  <a:pt x="51" y="338"/>
                </a:lnTo>
                <a:lnTo>
                  <a:pt x="39" y="30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19" name="Freeform 64"/>
          <p:cNvSpPr>
            <a:spLocks/>
          </p:cNvSpPr>
          <p:nvPr/>
        </p:nvSpPr>
        <p:spPr bwMode="auto">
          <a:xfrm>
            <a:off x="6538913" y="2711450"/>
            <a:ext cx="160337" cy="273050"/>
          </a:xfrm>
          <a:custGeom>
            <a:avLst/>
            <a:gdLst>
              <a:gd name="T0" fmla="*/ 0 w 135"/>
              <a:gd name="T1" fmla="*/ 2147483647 h 271"/>
              <a:gd name="T2" fmla="*/ 2147483647 w 135"/>
              <a:gd name="T3" fmla="*/ 0 h 271"/>
              <a:gd name="T4" fmla="*/ 2147483647 w 135"/>
              <a:gd name="T5" fmla="*/ 2147483647 h 271"/>
              <a:gd name="T6" fmla="*/ 2147483647 w 135"/>
              <a:gd name="T7" fmla="*/ 2147483647 h 271"/>
              <a:gd name="T8" fmla="*/ 2147483647 w 135"/>
              <a:gd name="T9" fmla="*/ 2147483647 h 271"/>
              <a:gd name="T10" fmla="*/ 2147483647 w 135"/>
              <a:gd name="T11" fmla="*/ 2147483647 h 271"/>
              <a:gd name="T12" fmla="*/ 2147483647 w 135"/>
              <a:gd name="T13" fmla="*/ 2147483647 h 271"/>
              <a:gd name="T14" fmla="*/ 2147483647 w 135"/>
              <a:gd name="T15" fmla="*/ 2147483647 h 271"/>
              <a:gd name="T16" fmla="*/ 2147483647 w 135"/>
              <a:gd name="T17" fmla="*/ 2147483647 h 271"/>
              <a:gd name="T18" fmla="*/ 0 w 135"/>
              <a:gd name="T19" fmla="*/ 2147483647 h 2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271"/>
              <a:gd name="T32" fmla="*/ 135 w 135"/>
              <a:gd name="T33" fmla="*/ 271 h 2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271">
                <a:moveTo>
                  <a:pt x="0" y="28"/>
                </a:moveTo>
                <a:lnTo>
                  <a:pt x="98" y="0"/>
                </a:lnTo>
                <a:lnTo>
                  <a:pt x="134" y="74"/>
                </a:lnTo>
                <a:lnTo>
                  <a:pt x="115" y="93"/>
                </a:lnTo>
                <a:lnTo>
                  <a:pt x="122" y="256"/>
                </a:lnTo>
                <a:lnTo>
                  <a:pt x="66" y="270"/>
                </a:lnTo>
                <a:lnTo>
                  <a:pt x="39" y="203"/>
                </a:lnTo>
                <a:lnTo>
                  <a:pt x="37" y="122"/>
                </a:lnTo>
                <a:lnTo>
                  <a:pt x="13" y="99"/>
                </a:lnTo>
                <a:lnTo>
                  <a:pt x="0" y="28"/>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35888" name="Freeform 65"/>
          <p:cNvSpPr>
            <a:spLocks/>
          </p:cNvSpPr>
          <p:nvPr/>
        </p:nvSpPr>
        <p:spPr bwMode="auto">
          <a:xfrm>
            <a:off x="6615113" y="2921000"/>
            <a:ext cx="346075" cy="144463"/>
          </a:xfrm>
          <a:custGeom>
            <a:avLst/>
            <a:gdLst>
              <a:gd name="T0" fmla="*/ 0 w 287"/>
              <a:gd name="T1" fmla="*/ 2147483647 h 142"/>
              <a:gd name="T2" fmla="*/ 2147483647 w 287"/>
              <a:gd name="T3" fmla="*/ 2147483647 h 142"/>
              <a:gd name="T4" fmla="*/ 2147483647 w 287"/>
              <a:gd name="T5" fmla="*/ 2147483647 h 142"/>
              <a:gd name="T6" fmla="*/ 2147483647 w 287"/>
              <a:gd name="T7" fmla="*/ 0 h 142"/>
              <a:gd name="T8" fmla="*/ 2147483647 w 287"/>
              <a:gd name="T9" fmla="*/ 2147483647 h 142"/>
              <a:gd name="T10" fmla="*/ 2147483647 w 287"/>
              <a:gd name="T11" fmla="*/ 2147483647 h 142"/>
              <a:gd name="T12" fmla="*/ 2147483647 w 287"/>
              <a:gd name="T13" fmla="*/ 2147483647 h 142"/>
              <a:gd name="T14" fmla="*/ 2147483647 w 287"/>
              <a:gd name="T15" fmla="*/ 2147483647 h 142"/>
              <a:gd name="T16" fmla="*/ 2147483647 w 287"/>
              <a:gd name="T17" fmla="*/ 2147483647 h 142"/>
              <a:gd name="T18" fmla="*/ 2147483647 w 287"/>
              <a:gd name="T19" fmla="*/ 2147483647 h 142"/>
              <a:gd name="T20" fmla="*/ 2147483647 w 287"/>
              <a:gd name="T21" fmla="*/ 2147483647 h 142"/>
              <a:gd name="T22" fmla="*/ 2147483647 w 287"/>
              <a:gd name="T23" fmla="*/ 2147483647 h 142"/>
              <a:gd name="T24" fmla="*/ 2147483647 w 287"/>
              <a:gd name="T25" fmla="*/ 2147483647 h 142"/>
              <a:gd name="T26" fmla="*/ 2147483647 w 287"/>
              <a:gd name="T27" fmla="*/ 2147483647 h 142"/>
              <a:gd name="T28" fmla="*/ 2147483647 w 287"/>
              <a:gd name="T29" fmla="*/ 2147483647 h 142"/>
              <a:gd name="T30" fmla="*/ 2147483647 w 287"/>
              <a:gd name="T31" fmla="*/ 2147483647 h 142"/>
              <a:gd name="T32" fmla="*/ 2147483647 w 287"/>
              <a:gd name="T33" fmla="*/ 2147483647 h 142"/>
              <a:gd name="T34" fmla="*/ 2147483647 w 287"/>
              <a:gd name="T35" fmla="*/ 2147483647 h 142"/>
              <a:gd name="T36" fmla="*/ 2147483647 w 287"/>
              <a:gd name="T37" fmla="*/ 2147483647 h 142"/>
              <a:gd name="T38" fmla="*/ 0 w 287"/>
              <a:gd name="T39" fmla="*/ 2147483647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7"/>
              <a:gd name="T61" fmla="*/ 0 h 142"/>
              <a:gd name="T62" fmla="*/ 287 w 287"/>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7" h="142">
                <a:moveTo>
                  <a:pt x="0" y="56"/>
                </a:moveTo>
                <a:lnTo>
                  <a:pt x="146" y="17"/>
                </a:lnTo>
                <a:lnTo>
                  <a:pt x="163" y="19"/>
                </a:lnTo>
                <a:lnTo>
                  <a:pt x="181" y="0"/>
                </a:lnTo>
                <a:lnTo>
                  <a:pt x="195" y="9"/>
                </a:lnTo>
                <a:lnTo>
                  <a:pt x="178" y="50"/>
                </a:lnTo>
                <a:lnTo>
                  <a:pt x="208" y="47"/>
                </a:lnTo>
                <a:lnTo>
                  <a:pt x="225" y="78"/>
                </a:lnTo>
                <a:lnTo>
                  <a:pt x="246" y="81"/>
                </a:lnTo>
                <a:lnTo>
                  <a:pt x="260" y="77"/>
                </a:lnTo>
                <a:lnTo>
                  <a:pt x="260" y="60"/>
                </a:lnTo>
                <a:lnTo>
                  <a:pt x="235" y="38"/>
                </a:lnTo>
                <a:lnTo>
                  <a:pt x="254" y="36"/>
                </a:lnTo>
                <a:lnTo>
                  <a:pt x="286" y="83"/>
                </a:lnTo>
                <a:lnTo>
                  <a:pt x="256" y="111"/>
                </a:lnTo>
                <a:lnTo>
                  <a:pt x="221" y="97"/>
                </a:lnTo>
                <a:lnTo>
                  <a:pt x="199" y="132"/>
                </a:lnTo>
                <a:lnTo>
                  <a:pt x="156" y="97"/>
                </a:lnTo>
                <a:lnTo>
                  <a:pt x="12" y="141"/>
                </a:lnTo>
                <a:lnTo>
                  <a:pt x="0" y="56"/>
                </a:lnTo>
              </a:path>
            </a:pathLst>
          </a:custGeom>
          <a:noFill/>
          <a:ln w="12700" cap="rnd">
            <a:solidFill>
              <a:schemeClr val="bg2"/>
            </a:solidFill>
            <a:round/>
            <a:headEnd/>
            <a:tailEnd/>
          </a:ln>
        </p:spPr>
        <p:txBody>
          <a:bodyPr/>
          <a:lstStyle/>
          <a:p>
            <a:endParaRPr lang="en-US"/>
          </a:p>
        </p:txBody>
      </p:sp>
      <p:sp>
        <p:nvSpPr>
          <p:cNvPr id="28721" name="Freeform 66"/>
          <p:cNvSpPr>
            <a:spLocks/>
          </p:cNvSpPr>
          <p:nvPr/>
        </p:nvSpPr>
        <p:spPr bwMode="auto">
          <a:xfrm>
            <a:off x="6627813" y="3032125"/>
            <a:ext cx="184150" cy="125413"/>
          </a:xfrm>
          <a:custGeom>
            <a:avLst/>
            <a:gdLst>
              <a:gd name="T0" fmla="*/ 0 w 149"/>
              <a:gd name="T1" fmla="*/ 2147483647 h 124"/>
              <a:gd name="T2" fmla="*/ 2147483647 w 149"/>
              <a:gd name="T3" fmla="*/ 0 h 124"/>
              <a:gd name="T4" fmla="*/ 2147483647 w 149"/>
              <a:gd name="T5" fmla="*/ 2147483647 h 124"/>
              <a:gd name="T6" fmla="*/ 2147483647 w 149"/>
              <a:gd name="T7" fmla="*/ 2147483647 h 124"/>
              <a:gd name="T8" fmla="*/ 2147483647 w 149"/>
              <a:gd name="T9" fmla="*/ 2147483647 h 124"/>
              <a:gd name="T10" fmla="*/ 2147483647 w 149"/>
              <a:gd name="T11" fmla="*/ 2147483647 h 124"/>
              <a:gd name="T12" fmla="*/ 2147483647 w 149"/>
              <a:gd name="T13" fmla="*/ 2147483647 h 124"/>
              <a:gd name="T14" fmla="*/ 0 w 149"/>
              <a:gd name="T15" fmla="*/ 2147483647 h 124"/>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124"/>
              <a:gd name="T26" fmla="*/ 149 w 149"/>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124">
                <a:moveTo>
                  <a:pt x="0" y="31"/>
                </a:moveTo>
                <a:lnTo>
                  <a:pt x="114" y="0"/>
                </a:lnTo>
                <a:lnTo>
                  <a:pt x="148" y="56"/>
                </a:lnTo>
                <a:lnTo>
                  <a:pt x="128" y="81"/>
                </a:lnTo>
                <a:lnTo>
                  <a:pt x="92" y="72"/>
                </a:lnTo>
                <a:lnTo>
                  <a:pt x="36" y="123"/>
                </a:lnTo>
                <a:lnTo>
                  <a:pt x="6" y="97"/>
                </a:lnTo>
                <a:lnTo>
                  <a:pt x="0" y="31"/>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22" name="Freeform 67"/>
          <p:cNvSpPr>
            <a:spLocks/>
          </p:cNvSpPr>
          <p:nvPr/>
        </p:nvSpPr>
        <p:spPr bwMode="auto">
          <a:xfrm>
            <a:off x="6656388" y="3116263"/>
            <a:ext cx="180975" cy="96837"/>
          </a:xfrm>
          <a:custGeom>
            <a:avLst/>
            <a:gdLst>
              <a:gd name="T0" fmla="*/ 0 w 149"/>
              <a:gd name="T1" fmla="*/ 2147483647 h 96"/>
              <a:gd name="T2" fmla="*/ 2147483647 w 149"/>
              <a:gd name="T3" fmla="*/ 2147483647 h 96"/>
              <a:gd name="T4" fmla="*/ 2147483647 w 149"/>
              <a:gd name="T5" fmla="*/ 0 h 96"/>
              <a:gd name="T6" fmla="*/ 2147483647 w 149"/>
              <a:gd name="T7" fmla="*/ 2147483647 h 96"/>
              <a:gd name="T8" fmla="*/ 2147483647 w 149"/>
              <a:gd name="T9" fmla="*/ 2147483647 h 96"/>
              <a:gd name="T10" fmla="*/ 2147483647 w 149"/>
              <a:gd name="T11" fmla="*/ 2147483647 h 96"/>
              <a:gd name="T12" fmla="*/ 2147483647 w 149"/>
              <a:gd name="T13" fmla="*/ 2147483647 h 96"/>
              <a:gd name="T14" fmla="*/ 0 w 149"/>
              <a:gd name="T15" fmla="*/ 2147483647 h 96"/>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96"/>
              <a:gd name="T26" fmla="*/ 149 w 149"/>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96">
                <a:moveTo>
                  <a:pt x="0" y="70"/>
                </a:moveTo>
                <a:lnTo>
                  <a:pt x="61" y="39"/>
                </a:lnTo>
                <a:lnTo>
                  <a:pt x="120" y="0"/>
                </a:lnTo>
                <a:lnTo>
                  <a:pt x="131" y="2"/>
                </a:lnTo>
                <a:lnTo>
                  <a:pt x="148" y="3"/>
                </a:lnTo>
                <a:lnTo>
                  <a:pt x="90" y="53"/>
                </a:lnTo>
                <a:lnTo>
                  <a:pt x="17" y="95"/>
                </a:lnTo>
                <a:lnTo>
                  <a:pt x="0" y="7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23" name="Freeform 68"/>
          <p:cNvSpPr>
            <a:spLocks/>
          </p:cNvSpPr>
          <p:nvPr/>
        </p:nvSpPr>
        <p:spPr bwMode="auto">
          <a:xfrm>
            <a:off x="6656388" y="2659063"/>
            <a:ext cx="190500" cy="306387"/>
          </a:xfrm>
          <a:custGeom>
            <a:avLst/>
            <a:gdLst>
              <a:gd name="T0" fmla="*/ 2147483647 w 158"/>
              <a:gd name="T1" fmla="*/ 0 h 304"/>
              <a:gd name="T2" fmla="*/ 0 w 158"/>
              <a:gd name="T3" fmla="*/ 2147483647 h 304"/>
              <a:gd name="T4" fmla="*/ 2147483647 w 158"/>
              <a:gd name="T5" fmla="*/ 2147483647 h 304"/>
              <a:gd name="T6" fmla="*/ 2147483647 w 158"/>
              <a:gd name="T7" fmla="*/ 2147483647 h 304"/>
              <a:gd name="T8" fmla="*/ 2147483647 w 158"/>
              <a:gd name="T9" fmla="*/ 2147483647 h 304"/>
              <a:gd name="T10" fmla="*/ 2147483647 w 158"/>
              <a:gd name="T11" fmla="*/ 2147483647 h 304"/>
              <a:gd name="T12" fmla="*/ 2147483647 w 158"/>
              <a:gd name="T13" fmla="*/ 2147483647 h 304"/>
              <a:gd name="T14" fmla="*/ 2147483647 w 158"/>
              <a:gd name="T15" fmla="*/ 2147483647 h 304"/>
              <a:gd name="T16" fmla="*/ 2147483647 w 158"/>
              <a:gd name="T17" fmla="*/ 2147483647 h 304"/>
              <a:gd name="T18" fmla="*/ 2147483647 w 158"/>
              <a:gd name="T19" fmla="*/ 2147483647 h 304"/>
              <a:gd name="T20" fmla="*/ 2147483647 w 158"/>
              <a:gd name="T21" fmla="*/ 2147483647 h 304"/>
              <a:gd name="T22" fmla="*/ 2147483647 w 158"/>
              <a:gd name="T23" fmla="*/ 2147483647 h 304"/>
              <a:gd name="T24" fmla="*/ 2147483647 w 158"/>
              <a:gd name="T25" fmla="*/ 0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304"/>
              <a:gd name="T41" fmla="*/ 158 w 158"/>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304">
                <a:moveTo>
                  <a:pt x="33" y="0"/>
                </a:moveTo>
                <a:lnTo>
                  <a:pt x="0" y="53"/>
                </a:lnTo>
                <a:lnTo>
                  <a:pt x="36" y="123"/>
                </a:lnTo>
                <a:lnTo>
                  <a:pt x="14" y="142"/>
                </a:lnTo>
                <a:lnTo>
                  <a:pt x="23" y="303"/>
                </a:lnTo>
                <a:lnTo>
                  <a:pt x="111" y="280"/>
                </a:lnTo>
                <a:lnTo>
                  <a:pt x="134" y="280"/>
                </a:lnTo>
                <a:lnTo>
                  <a:pt x="147" y="262"/>
                </a:lnTo>
                <a:lnTo>
                  <a:pt x="147" y="233"/>
                </a:lnTo>
                <a:lnTo>
                  <a:pt x="157" y="214"/>
                </a:lnTo>
                <a:lnTo>
                  <a:pt x="108" y="191"/>
                </a:lnTo>
                <a:lnTo>
                  <a:pt x="45" y="14"/>
                </a:lnTo>
                <a:lnTo>
                  <a:pt x="33" y="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24" name="Freeform 69"/>
          <p:cNvSpPr>
            <a:spLocks/>
          </p:cNvSpPr>
          <p:nvPr/>
        </p:nvSpPr>
        <p:spPr bwMode="auto">
          <a:xfrm>
            <a:off x="6767513" y="3017838"/>
            <a:ext cx="92075" cy="69850"/>
          </a:xfrm>
          <a:custGeom>
            <a:avLst/>
            <a:gdLst>
              <a:gd name="T0" fmla="*/ 0 w 77"/>
              <a:gd name="T1" fmla="*/ 2147483647 h 70"/>
              <a:gd name="T2" fmla="*/ 2147483647 w 77"/>
              <a:gd name="T3" fmla="*/ 0 h 70"/>
              <a:gd name="T4" fmla="*/ 2147483647 w 77"/>
              <a:gd name="T5" fmla="*/ 2147483647 h 70"/>
              <a:gd name="T6" fmla="*/ 2147483647 w 77"/>
              <a:gd name="T7" fmla="*/ 2147483647 h 70"/>
              <a:gd name="T8" fmla="*/ 2147483647 w 77"/>
              <a:gd name="T9" fmla="*/ 2147483647 h 70"/>
              <a:gd name="T10" fmla="*/ 2147483647 w 77"/>
              <a:gd name="T11" fmla="*/ 2147483647 h 70"/>
              <a:gd name="T12" fmla="*/ 0 w 77"/>
              <a:gd name="T13" fmla="*/ 2147483647 h 70"/>
              <a:gd name="T14" fmla="*/ 0 60000 65536"/>
              <a:gd name="T15" fmla="*/ 0 60000 65536"/>
              <a:gd name="T16" fmla="*/ 0 60000 65536"/>
              <a:gd name="T17" fmla="*/ 0 60000 65536"/>
              <a:gd name="T18" fmla="*/ 0 60000 65536"/>
              <a:gd name="T19" fmla="*/ 0 60000 65536"/>
              <a:gd name="T20" fmla="*/ 0 60000 65536"/>
              <a:gd name="T21" fmla="*/ 0 w 77"/>
              <a:gd name="T22" fmla="*/ 0 h 70"/>
              <a:gd name="T23" fmla="*/ 77 w 77"/>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70">
                <a:moveTo>
                  <a:pt x="0" y="11"/>
                </a:moveTo>
                <a:lnTo>
                  <a:pt x="32" y="0"/>
                </a:lnTo>
                <a:lnTo>
                  <a:pt x="76" y="35"/>
                </a:lnTo>
                <a:lnTo>
                  <a:pt x="67" y="45"/>
                </a:lnTo>
                <a:lnTo>
                  <a:pt x="45" y="45"/>
                </a:lnTo>
                <a:lnTo>
                  <a:pt x="35" y="69"/>
                </a:lnTo>
                <a:lnTo>
                  <a:pt x="0" y="11"/>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25" name="Freeform 70"/>
          <p:cNvSpPr>
            <a:spLocks/>
          </p:cNvSpPr>
          <p:nvPr/>
        </p:nvSpPr>
        <p:spPr bwMode="auto">
          <a:xfrm>
            <a:off x="6570663" y="3535363"/>
            <a:ext cx="50800" cy="77787"/>
          </a:xfrm>
          <a:custGeom>
            <a:avLst/>
            <a:gdLst>
              <a:gd name="T0" fmla="*/ 0 w 42"/>
              <a:gd name="T1" fmla="*/ 2147483647 h 77"/>
              <a:gd name="T2" fmla="*/ 2147483647 w 42"/>
              <a:gd name="T3" fmla="*/ 0 h 77"/>
              <a:gd name="T4" fmla="*/ 2147483647 w 42"/>
              <a:gd name="T5" fmla="*/ 2147483647 h 77"/>
              <a:gd name="T6" fmla="*/ 2147483647 w 42"/>
              <a:gd name="T7" fmla="*/ 2147483647 h 77"/>
              <a:gd name="T8" fmla="*/ 0 w 42"/>
              <a:gd name="T9" fmla="*/ 2147483647 h 77"/>
              <a:gd name="T10" fmla="*/ 0 60000 65536"/>
              <a:gd name="T11" fmla="*/ 0 60000 65536"/>
              <a:gd name="T12" fmla="*/ 0 60000 65536"/>
              <a:gd name="T13" fmla="*/ 0 60000 65536"/>
              <a:gd name="T14" fmla="*/ 0 60000 65536"/>
              <a:gd name="T15" fmla="*/ 0 w 42"/>
              <a:gd name="T16" fmla="*/ 0 h 77"/>
              <a:gd name="T17" fmla="*/ 42 w 42"/>
              <a:gd name="T18" fmla="*/ 77 h 77"/>
            </a:gdLst>
            <a:ahLst/>
            <a:cxnLst>
              <a:cxn ang="T10">
                <a:pos x="T0" y="T1"/>
              </a:cxn>
              <a:cxn ang="T11">
                <a:pos x="T2" y="T3"/>
              </a:cxn>
              <a:cxn ang="T12">
                <a:pos x="T4" y="T5"/>
              </a:cxn>
              <a:cxn ang="T13">
                <a:pos x="T6" y="T7"/>
              </a:cxn>
              <a:cxn ang="T14">
                <a:pos x="T8" y="T9"/>
              </a:cxn>
            </a:cxnLst>
            <a:rect l="T15" t="T16" r="T17" b="T18"/>
            <a:pathLst>
              <a:path w="42" h="77">
                <a:moveTo>
                  <a:pt x="0" y="6"/>
                </a:moveTo>
                <a:lnTo>
                  <a:pt x="41" y="0"/>
                </a:lnTo>
                <a:lnTo>
                  <a:pt x="18" y="76"/>
                </a:lnTo>
                <a:lnTo>
                  <a:pt x="1" y="74"/>
                </a:lnTo>
                <a:lnTo>
                  <a:pt x="0" y="6"/>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28726" name="Freeform 80"/>
          <p:cNvSpPr>
            <a:spLocks/>
          </p:cNvSpPr>
          <p:nvPr/>
        </p:nvSpPr>
        <p:spPr bwMode="auto">
          <a:xfrm>
            <a:off x="2794000" y="3833813"/>
            <a:ext cx="627063" cy="628650"/>
          </a:xfrm>
          <a:custGeom>
            <a:avLst/>
            <a:gdLst>
              <a:gd name="T0" fmla="*/ 2147483647 w 516"/>
              <a:gd name="T1" fmla="*/ 0 h 623"/>
              <a:gd name="T2" fmla="*/ 2147483647 w 516"/>
              <a:gd name="T3" fmla="*/ 2147483647 h 623"/>
              <a:gd name="T4" fmla="*/ 2147483647 w 516"/>
              <a:gd name="T5" fmla="*/ 2147483647 h 623"/>
              <a:gd name="T6" fmla="*/ 2147483647 w 516"/>
              <a:gd name="T7" fmla="*/ 2147483647 h 623"/>
              <a:gd name="T8" fmla="*/ 2147483647 w 516"/>
              <a:gd name="T9" fmla="*/ 2147483647 h 623"/>
              <a:gd name="T10" fmla="*/ 2147483647 w 516"/>
              <a:gd name="T11" fmla="*/ 2147483647 h 623"/>
              <a:gd name="T12" fmla="*/ 2147483647 w 516"/>
              <a:gd name="T13" fmla="*/ 2147483647 h 623"/>
              <a:gd name="T14" fmla="*/ 2147483647 w 516"/>
              <a:gd name="T15" fmla="*/ 2147483647 h 623"/>
              <a:gd name="T16" fmla="*/ 2147483647 w 516"/>
              <a:gd name="T17" fmla="*/ 2147483647 h 623"/>
              <a:gd name="T18" fmla="*/ 2147483647 w 516"/>
              <a:gd name="T19" fmla="*/ 2147483647 h 623"/>
              <a:gd name="T20" fmla="*/ 2147483647 w 516"/>
              <a:gd name="T21" fmla="*/ 2147483647 h 623"/>
              <a:gd name="T22" fmla="*/ 0 w 516"/>
              <a:gd name="T23" fmla="*/ 2147483647 h 623"/>
              <a:gd name="T24" fmla="*/ 2147483647 w 516"/>
              <a:gd name="T25" fmla="*/ 2147483647 h 623"/>
              <a:gd name="T26" fmla="*/ 2147483647 w 516"/>
              <a:gd name="T27" fmla="*/ 2147483647 h 623"/>
              <a:gd name="T28" fmla="*/ 2147483647 w 516"/>
              <a:gd name="T29" fmla="*/ 2147483647 h 623"/>
              <a:gd name="T30" fmla="*/ 2147483647 w 516"/>
              <a:gd name="T31" fmla="*/ 0 h 6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6"/>
              <a:gd name="T49" fmla="*/ 0 h 623"/>
              <a:gd name="T50" fmla="*/ 516 w 516"/>
              <a:gd name="T51" fmla="*/ 623 h 6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6" h="623">
                <a:moveTo>
                  <a:pt x="131" y="0"/>
                </a:moveTo>
                <a:lnTo>
                  <a:pt x="121" y="80"/>
                </a:lnTo>
                <a:lnTo>
                  <a:pt x="76" y="71"/>
                </a:lnTo>
                <a:lnTo>
                  <a:pt x="79" y="175"/>
                </a:lnTo>
                <a:lnTo>
                  <a:pt x="58" y="196"/>
                </a:lnTo>
                <a:lnTo>
                  <a:pt x="89" y="260"/>
                </a:lnTo>
                <a:lnTo>
                  <a:pt x="58" y="288"/>
                </a:lnTo>
                <a:lnTo>
                  <a:pt x="40" y="335"/>
                </a:lnTo>
                <a:lnTo>
                  <a:pt x="16" y="381"/>
                </a:lnTo>
                <a:lnTo>
                  <a:pt x="33" y="407"/>
                </a:lnTo>
                <a:lnTo>
                  <a:pt x="3" y="418"/>
                </a:lnTo>
                <a:lnTo>
                  <a:pt x="0" y="461"/>
                </a:lnTo>
                <a:lnTo>
                  <a:pt x="289" y="619"/>
                </a:lnTo>
                <a:lnTo>
                  <a:pt x="453" y="622"/>
                </a:lnTo>
                <a:lnTo>
                  <a:pt x="515" y="47"/>
                </a:lnTo>
                <a:lnTo>
                  <a:pt x="131" y="0"/>
                </a:lnTo>
              </a:path>
            </a:pathLst>
          </a:custGeom>
          <a:noFill/>
          <a:ln w="12700" cap="rnd">
            <a:solidFill>
              <a:schemeClr val="accent1">
                <a:lumMod val="75000"/>
              </a:schemeClr>
            </a:solidFill>
            <a:round/>
            <a:headEnd/>
            <a:tailEnd/>
          </a:ln>
        </p:spPr>
        <p:txBody>
          <a:bodyPr/>
          <a:lstStyle/>
          <a:p>
            <a:pPr>
              <a:defRPr/>
            </a:pPr>
            <a:endParaRPr lang="en-US">
              <a:latin typeface="Arial" pitchFamily="34" charset="0"/>
              <a:cs typeface="Arial" pitchFamily="34" charset="0"/>
            </a:endParaRPr>
          </a:p>
        </p:txBody>
      </p:sp>
      <p:sp>
        <p:nvSpPr>
          <p:cNvPr id="216" name="Freeform 81"/>
          <p:cNvSpPr>
            <a:spLocks/>
          </p:cNvSpPr>
          <p:nvPr/>
        </p:nvSpPr>
        <p:spPr bwMode="auto">
          <a:xfrm>
            <a:off x="3340100" y="3875088"/>
            <a:ext cx="666750" cy="598487"/>
          </a:xfrm>
          <a:custGeom>
            <a:avLst/>
            <a:gdLst>
              <a:gd name="T0" fmla="*/ 2147483647 w 551"/>
              <a:gd name="T1" fmla="*/ 0 h 593"/>
              <a:gd name="T2" fmla="*/ 2147483647 w 551"/>
              <a:gd name="T3" fmla="*/ 2147483647 h 593"/>
              <a:gd name="T4" fmla="*/ 2147483647 w 551"/>
              <a:gd name="T5" fmla="*/ 2147483647 h 593"/>
              <a:gd name="T6" fmla="*/ 2147483647 w 551"/>
              <a:gd name="T7" fmla="*/ 2147483647 h 593"/>
              <a:gd name="T8" fmla="*/ 2147483647 w 551"/>
              <a:gd name="T9" fmla="*/ 2147483647 h 593"/>
              <a:gd name="T10" fmla="*/ 2147483647 w 551"/>
              <a:gd name="T11" fmla="*/ 2147483647 h 593"/>
              <a:gd name="T12" fmla="*/ 2147483647 w 551"/>
              <a:gd name="T13" fmla="*/ 2147483647 h 593"/>
              <a:gd name="T14" fmla="*/ 2147483647 w 551"/>
              <a:gd name="T15" fmla="*/ 2147483647 h 593"/>
              <a:gd name="T16" fmla="*/ 0 w 551"/>
              <a:gd name="T17" fmla="*/ 2147483647 h 593"/>
              <a:gd name="T18" fmla="*/ 2147483647 w 551"/>
              <a:gd name="T19" fmla="*/ 2147483647 h 593"/>
              <a:gd name="T20" fmla="*/ 2147483647 w 551"/>
              <a:gd name="T21" fmla="*/ 0 h 5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1"/>
              <a:gd name="T34" fmla="*/ 0 h 593"/>
              <a:gd name="T35" fmla="*/ 551 w 551"/>
              <a:gd name="T36" fmla="*/ 593 h 59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1" h="593">
                <a:moveTo>
                  <a:pt x="66" y="0"/>
                </a:moveTo>
                <a:lnTo>
                  <a:pt x="550" y="24"/>
                </a:lnTo>
                <a:lnTo>
                  <a:pt x="527" y="548"/>
                </a:lnTo>
                <a:lnTo>
                  <a:pt x="370" y="539"/>
                </a:lnTo>
                <a:lnTo>
                  <a:pt x="222" y="534"/>
                </a:lnTo>
                <a:lnTo>
                  <a:pt x="222" y="554"/>
                </a:lnTo>
                <a:lnTo>
                  <a:pt x="100" y="554"/>
                </a:lnTo>
                <a:lnTo>
                  <a:pt x="92" y="592"/>
                </a:lnTo>
                <a:lnTo>
                  <a:pt x="0" y="579"/>
                </a:lnTo>
                <a:lnTo>
                  <a:pt x="52" y="137"/>
                </a:lnTo>
                <a:lnTo>
                  <a:pt x="66" y="0"/>
                </a:lnTo>
              </a:path>
            </a:pathLst>
          </a:custGeom>
          <a:no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dirty="0">
              <a:latin typeface="Arial" pitchFamily="34" charset="0"/>
              <a:cs typeface="Arial" pitchFamily="34" charset="0"/>
            </a:endParaRPr>
          </a:p>
        </p:txBody>
      </p:sp>
      <p:sp>
        <p:nvSpPr>
          <p:cNvPr id="218" name="Freeform 83"/>
          <p:cNvSpPr>
            <a:spLocks/>
          </p:cNvSpPr>
          <p:nvPr/>
        </p:nvSpPr>
        <p:spPr bwMode="auto">
          <a:xfrm>
            <a:off x="3606800" y="3965575"/>
            <a:ext cx="1350963" cy="1130300"/>
          </a:xfrm>
          <a:custGeom>
            <a:avLst/>
            <a:gdLst>
              <a:gd name="T0" fmla="*/ 2147483647 w 1115"/>
              <a:gd name="T1" fmla="*/ 0 h 1119"/>
              <a:gd name="T2" fmla="*/ 2147483647 w 1115"/>
              <a:gd name="T3" fmla="*/ 2147483647 h 1119"/>
              <a:gd name="T4" fmla="*/ 2147483647 w 1115"/>
              <a:gd name="T5" fmla="*/ 2147483647 h 1119"/>
              <a:gd name="T6" fmla="*/ 2147483647 w 1115"/>
              <a:gd name="T7" fmla="*/ 2147483647 h 1119"/>
              <a:gd name="T8" fmla="*/ 2147483647 w 1115"/>
              <a:gd name="T9" fmla="*/ 2147483647 h 1119"/>
              <a:gd name="T10" fmla="*/ 2147483647 w 1115"/>
              <a:gd name="T11" fmla="*/ 2147483647 h 1119"/>
              <a:gd name="T12" fmla="*/ 2147483647 w 1115"/>
              <a:gd name="T13" fmla="*/ 2147483647 h 1119"/>
              <a:gd name="T14" fmla="*/ 2147483647 w 1115"/>
              <a:gd name="T15" fmla="*/ 2147483647 h 1119"/>
              <a:gd name="T16" fmla="*/ 2147483647 w 1115"/>
              <a:gd name="T17" fmla="*/ 2147483647 h 1119"/>
              <a:gd name="T18" fmla="*/ 2147483647 w 1115"/>
              <a:gd name="T19" fmla="*/ 2147483647 h 1119"/>
              <a:gd name="T20" fmla="*/ 2147483647 w 1115"/>
              <a:gd name="T21" fmla="*/ 2147483647 h 1119"/>
              <a:gd name="T22" fmla="*/ 2147483647 w 1115"/>
              <a:gd name="T23" fmla="*/ 2147483647 h 1119"/>
              <a:gd name="T24" fmla="*/ 2147483647 w 1115"/>
              <a:gd name="T25" fmla="*/ 2147483647 h 1119"/>
              <a:gd name="T26" fmla="*/ 2147483647 w 1115"/>
              <a:gd name="T27" fmla="*/ 2147483647 h 1119"/>
              <a:gd name="T28" fmla="*/ 2147483647 w 1115"/>
              <a:gd name="T29" fmla="*/ 2147483647 h 1119"/>
              <a:gd name="T30" fmla="*/ 2147483647 w 1115"/>
              <a:gd name="T31" fmla="*/ 2147483647 h 1119"/>
              <a:gd name="T32" fmla="*/ 2147483647 w 1115"/>
              <a:gd name="T33" fmla="*/ 2147483647 h 1119"/>
              <a:gd name="T34" fmla="*/ 2147483647 w 1115"/>
              <a:gd name="T35" fmla="*/ 2147483647 h 1119"/>
              <a:gd name="T36" fmla="*/ 2147483647 w 1115"/>
              <a:gd name="T37" fmla="*/ 2147483647 h 1119"/>
              <a:gd name="T38" fmla="*/ 2147483647 w 1115"/>
              <a:gd name="T39" fmla="*/ 2147483647 h 1119"/>
              <a:gd name="T40" fmla="*/ 2147483647 w 1115"/>
              <a:gd name="T41" fmla="*/ 2147483647 h 1119"/>
              <a:gd name="T42" fmla="*/ 2147483647 w 1115"/>
              <a:gd name="T43" fmla="*/ 2147483647 h 1119"/>
              <a:gd name="T44" fmla="*/ 2147483647 w 1115"/>
              <a:gd name="T45" fmla="*/ 2147483647 h 1119"/>
              <a:gd name="T46" fmla="*/ 2147483647 w 1115"/>
              <a:gd name="T47" fmla="*/ 2147483647 h 1119"/>
              <a:gd name="T48" fmla="*/ 2147483647 w 1115"/>
              <a:gd name="T49" fmla="*/ 2147483647 h 1119"/>
              <a:gd name="T50" fmla="*/ 2147483647 w 1115"/>
              <a:gd name="T51" fmla="*/ 2147483647 h 1119"/>
              <a:gd name="T52" fmla="*/ 2147483647 w 1115"/>
              <a:gd name="T53" fmla="*/ 2147483647 h 1119"/>
              <a:gd name="T54" fmla="*/ 2147483647 w 1115"/>
              <a:gd name="T55" fmla="*/ 2147483647 h 1119"/>
              <a:gd name="T56" fmla="*/ 2147483647 w 1115"/>
              <a:gd name="T57" fmla="*/ 2147483647 h 1119"/>
              <a:gd name="T58" fmla="*/ 2147483647 w 1115"/>
              <a:gd name="T59" fmla="*/ 2147483647 h 1119"/>
              <a:gd name="T60" fmla="*/ 2147483647 w 1115"/>
              <a:gd name="T61" fmla="*/ 2147483647 h 1119"/>
              <a:gd name="T62" fmla="*/ 2147483647 w 1115"/>
              <a:gd name="T63" fmla="*/ 2147483647 h 1119"/>
              <a:gd name="T64" fmla="*/ 2147483647 w 1115"/>
              <a:gd name="T65" fmla="*/ 2147483647 h 1119"/>
              <a:gd name="T66" fmla="*/ 2147483647 w 1115"/>
              <a:gd name="T67" fmla="*/ 2147483647 h 1119"/>
              <a:gd name="T68" fmla="*/ 2147483647 w 1115"/>
              <a:gd name="T69" fmla="*/ 2147483647 h 1119"/>
              <a:gd name="T70" fmla="*/ 2147483647 w 1115"/>
              <a:gd name="T71" fmla="*/ 2147483647 h 1119"/>
              <a:gd name="T72" fmla="*/ 2147483647 w 1115"/>
              <a:gd name="T73" fmla="*/ 2147483647 h 1119"/>
              <a:gd name="T74" fmla="*/ 2147483647 w 1115"/>
              <a:gd name="T75" fmla="*/ 2147483647 h 1119"/>
              <a:gd name="T76" fmla="*/ 2147483647 w 1115"/>
              <a:gd name="T77" fmla="*/ 2147483647 h 1119"/>
              <a:gd name="T78" fmla="*/ 2147483647 w 1115"/>
              <a:gd name="T79" fmla="*/ 2147483647 h 1119"/>
              <a:gd name="T80" fmla="*/ 2147483647 w 1115"/>
              <a:gd name="T81" fmla="*/ 2147483647 h 1119"/>
              <a:gd name="T82" fmla="*/ 2147483647 w 1115"/>
              <a:gd name="T83" fmla="*/ 2147483647 h 1119"/>
              <a:gd name="T84" fmla="*/ 2147483647 w 1115"/>
              <a:gd name="T85" fmla="*/ 2147483647 h 1119"/>
              <a:gd name="T86" fmla="*/ 2147483647 w 1115"/>
              <a:gd name="T87" fmla="*/ 2147483647 h 1119"/>
              <a:gd name="T88" fmla="*/ 2147483647 w 1115"/>
              <a:gd name="T89" fmla="*/ 2147483647 h 1119"/>
              <a:gd name="T90" fmla="*/ 2147483647 w 1115"/>
              <a:gd name="T91" fmla="*/ 2147483647 h 1119"/>
              <a:gd name="T92" fmla="*/ 0 w 1115"/>
              <a:gd name="T93" fmla="*/ 2147483647 h 1119"/>
              <a:gd name="T94" fmla="*/ 0 w 1115"/>
              <a:gd name="T95" fmla="*/ 2147483647 h 1119"/>
              <a:gd name="T96" fmla="*/ 2147483647 w 1115"/>
              <a:gd name="T97" fmla="*/ 2147483647 h 1119"/>
              <a:gd name="T98" fmla="*/ 2147483647 w 1115"/>
              <a:gd name="T99" fmla="*/ 2147483647 h 1119"/>
              <a:gd name="T100" fmla="*/ 2147483647 w 1115"/>
              <a:gd name="T101" fmla="*/ 0 h 11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5"/>
              <a:gd name="T154" fmla="*/ 0 h 1119"/>
              <a:gd name="T155" fmla="*/ 1115 w 1115"/>
              <a:gd name="T156" fmla="*/ 1119 h 11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5" h="1119">
                <a:moveTo>
                  <a:pt x="323" y="0"/>
                </a:moveTo>
                <a:lnTo>
                  <a:pt x="569" y="9"/>
                </a:lnTo>
                <a:lnTo>
                  <a:pt x="569" y="213"/>
                </a:lnTo>
                <a:lnTo>
                  <a:pt x="694" y="270"/>
                </a:lnTo>
                <a:lnTo>
                  <a:pt x="729" y="251"/>
                </a:lnTo>
                <a:lnTo>
                  <a:pt x="811" y="295"/>
                </a:lnTo>
                <a:lnTo>
                  <a:pt x="860" y="292"/>
                </a:lnTo>
                <a:lnTo>
                  <a:pt x="955" y="248"/>
                </a:lnTo>
                <a:lnTo>
                  <a:pt x="1010" y="290"/>
                </a:lnTo>
                <a:lnTo>
                  <a:pt x="1058" y="301"/>
                </a:lnTo>
                <a:lnTo>
                  <a:pt x="1058" y="467"/>
                </a:lnTo>
                <a:lnTo>
                  <a:pt x="1114" y="569"/>
                </a:lnTo>
                <a:lnTo>
                  <a:pt x="1101" y="710"/>
                </a:lnTo>
                <a:lnTo>
                  <a:pt x="1040" y="767"/>
                </a:lnTo>
                <a:lnTo>
                  <a:pt x="1027" y="715"/>
                </a:lnTo>
                <a:lnTo>
                  <a:pt x="1010" y="739"/>
                </a:lnTo>
                <a:lnTo>
                  <a:pt x="1023" y="771"/>
                </a:lnTo>
                <a:lnTo>
                  <a:pt x="915" y="856"/>
                </a:lnTo>
                <a:lnTo>
                  <a:pt x="889" y="861"/>
                </a:lnTo>
                <a:lnTo>
                  <a:pt x="833" y="903"/>
                </a:lnTo>
                <a:lnTo>
                  <a:pt x="833" y="927"/>
                </a:lnTo>
                <a:lnTo>
                  <a:pt x="815" y="931"/>
                </a:lnTo>
                <a:lnTo>
                  <a:pt x="828" y="960"/>
                </a:lnTo>
                <a:lnTo>
                  <a:pt x="798" y="1002"/>
                </a:lnTo>
                <a:lnTo>
                  <a:pt x="815" y="1063"/>
                </a:lnTo>
                <a:lnTo>
                  <a:pt x="833" y="1080"/>
                </a:lnTo>
                <a:lnTo>
                  <a:pt x="828" y="1118"/>
                </a:lnTo>
                <a:lnTo>
                  <a:pt x="785" y="1118"/>
                </a:lnTo>
                <a:lnTo>
                  <a:pt x="746" y="1099"/>
                </a:lnTo>
                <a:lnTo>
                  <a:pt x="720" y="1104"/>
                </a:lnTo>
                <a:lnTo>
                  <a:pt x="633" y="1071"/>
                </a:lnTo>
                <a:lnTo>
                  <a:pt x="595" y="946"/>
                </a:lnTo>
                <a:lnTo>
                  <a:pt x="535" y="884"/>
                </a:lnTo>
                <a:lnTo>
                  <a:pt x="482" y="771"/>
                </a:lnTo>
                <a:lnTo>
                  <a:pt x="457" y="760"/>
                </a:lnTo>
                <a:lnTo>
                  <a:pt x="429" y="732"/>
                </a:lnTo>
                <a:lnTo>
                  <a:pt x="401" y="732"/>
                </a:lnTo>
                <a:lnTo>
                  <a:pt x="359" y="723"/>
                </a:lnTo>
                <a:lnTo>
                  <a:pt x="328" y="732"/>
                </a:lnTo>
                <a:lnTo>
                  <a:pt x="306" y="789"/>
                </a:lnTo>
                <a:lnTo>
                  <a:pt x="273" y="798"/>
                </a:lnTo>
                <a:lnTo>
                  <a:pt x="202" y="754"/>
                </a:lnTo>
                <a:lnTo>
                  <a:pt x="160" y="701"/>
                </a:lnTo>
                <a:lnTo>
                  <a:pt x="153" y="637"/>
                </a:lnTo>
                <a:lnTo>
                  <a:pt x="123" y="593"/>
                </a:lnTo>
                <a:lnTo>
                  <a:pt x="52" y="532"/>
                </a:lnTo>
                <a:lnTo>
                  <a:pt x="0" y="469"/>
                </a:lnTo>
                <a:lnTo>
                  <a:pt x="0" y="442"/>
                </a:lnTo>
                <a:lnTo>
                  <a:pt x="169" y="444"/>
                </a:lnTo>
                <a:lnTo>
                  <a:pt x="306" y="456"/>
                </a:lnTo>
                <a:lnTo>
                  <a:pt x="323" y="0"/>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dirty="0">
              <a:latin typeface="Arial" pitchFamily="34" charset="0"/>
              <a:cs typeface="Arial" pitchFamily="34" charset="0"/>
            </a:endParaRPr>
          </a:p>
        </p:txBody>
      </p:sp>
      <p:sp>
        <p:nvSpPr>
          <p:cNvPr id="28729" name="Freeform 85"/>
          <p:cNvSpPr>
            <a:spLocks/>
          </p:cNvSpPr>
          <p:nvPr/>
        </p:nvSpPr>
        <p:spPr bwMode="auto">
          <a:xfrm>
            <a:off x="6615113" y="2921000"/>
            <a:ext cx="346075" cy="144463"/>
          </a:xfrm>
          <a:custGeom>
            <a:avLst/>
            <a:gdLst>
              <a:gd name="T0" fmla="*/ 0 w 287"/>
              <a:gd name="T1" fmla="*/ 2147483647 h 142"/>
              <a:gd name="T2" fmla="*/ 2147483647 w 287"/>
              <a:gd name="T3" fmla="*/ 2147483647 h 142"/>
              <a:gd name="T4" fmla="*/ 2147483647 w 287"/>
              <a:gd name="T5" fmla="*/ 2147483647 h 142"/>
              <a:gd name="T6" fmla="*/ 2147483647 w 287"/>
              <a:gd name="T7" fmla="*/ 0 h 142"/>
              <a:gd name="T8" fmla="*/ 2147483647 w 287"/>
              <a:gd name="T9" fmla="*/ 2147483647 h 142"/>
              <a:gd name="T10" fmla="*/ 2147483647 w 287"/>
              <a:gd name="T11" fmla="*/ 2147483647 h 142"/>
              <a:gd name="T12" fmla="*/ 2147483647 w 287"/>
              <a:gd name="T13" fmla="*/ 2147483647 h 142"/>
              <a:gd name="T14" fmla="*/ 2147483647 w 287"/>
              <a:gd name="T15" fmla="*/ 2147483647 h 142"/>
              <a:gd name="T16" fmla="*/ 2147483647 w 287"/>
              <a:gd name="T17" fmla="*/ 2147483647 h 142"/>
              <a:gd name="T18" fmla="*/ 2147483647 w 287"/>
              <a:gd name="T19" fmla="*/ 2147483647 h 142"/>
              <a:gd name="T20" fmla="*/ 2147483647 w 287"/>
              <a:gd name="T21" fmla="*/ 2147483647 h 142"/>
              <a:gd name="T22" fmla="*/ 2147483647 w 287"/>
              <a:gd name="T23" fmla="*/ 2147483647 h 142"/>
              <a:gd name="T24" fmla="*/ 2147483647 w 287"/>
              <a:gd name="T25" fmla="*/ 2147483647 h 142"/>
              <a:gd name="T26" fmla="*/ 2147483647 w 287"/>
              <a:gd name="T27" fmla="*/ 2147483647 h 142"/>
              <a:gd name="T28" fmla="*/ 2147483647 w 287"/>
              <a:gd name="T29" fmla="*/ 2147483647 h 142"/>
              <a:gd name="T30" fmla="*/ 2147483647 w 287"/>
              <a:gd name="T31" fmla="*/ 2147483647 h 142"/>
              <a:gd name="T32" fmla="*/ 2147483647 w 287"/>
              <a:gd name="T33" fmla="*/ 2147483647 h 142"/>
              <a:gd name="T34" fmla="*/ 2147483647 w 287"/>
              <a:gd name="T35" fmla="*/ 2147483647 h 142"/>
              <a:gd name="T36" fmla="*/ 2147483647 w 287"/>
              <a:gd name="T37" fmla="*/ 2147483647 h 142"/>
              <a:gd name="T38" fmla="*/ 0 w 287"/>
              <a:gd name="T39" fmla="*/ 2147483647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7"/>
              <a:gd name="T61" fmla="*/ 0 h 142"/>
              <a:gd name="T62" fmla="*/ 287 w 287"/>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7" h="142">
                <a:moveTo>
                  <a:pt x="0" y="56"/>
                </a:moveTo>
                <a:lnTo>
                  <a:pt x="146" y="17"/>
                </a:lnTo>
                <a:lnTo>
                  <a:pt x="163" y="19"/>
                </a:lnTo>
                <a:lnTo>
                  <a:pt x="181" y="0"/>
                </a:lnTo>
                <a:lnTo>
                  <a:pt x="195" y="9"/>
                </a:lnTo>
                <a:lnTo>
                  <a:pt x="178" y="50"/>
                </a:lnTo>
                <a:lnTo>
                  <a:pt x="208" y="47"/>
                </a:lnTo>
                <a:lnTo>
                  <a:pt x="225" y="78"/>
                </a:lnTo>
                <a:lnTo>
                  <a:pt x="246" y="81"/>
                </a:lnTo>
                <a:lnTo>
                  <a:pt x="260" y="77"/>
                </a:lnTo>
                <a:lnTo>
                  <a:pt x="260" y="60"/>
                </a:lnTo>
                <a:lnTo>
                  <a:pt x="235" y="38"/>
                </a:lnTo>
                <a:lnTo>
                  <a:pt x="254" y="36"/>
                </a:lnTo>
                <a:lnTo>
                  <a:pt x="286" y="83"/>
                </a:lnTo>
                <a:lnTo>
                  <a:pt x="256" y="111"/>
                </a:lnTo>
                <a:lnTo>
                  <a:pt x="221" y="97"/>
                </a:lnTo>
                <a:lnTo>
                  <a:pt x="199" y="132"/>
                </a:lnTo>
                <a:lnTo>
                  <a:pt x="156" y="97"/>
                </a:lnTo>
                <a:lnTo>
                  <a:pt x="12" y="141"/>
                </a:lnTo>
                <a:lnTo>
                  <a:pt x="0" y="56"/>
                </a:lnTo>
              </a:path>
            </a:pathLst>
          </a:custGeom>
          <a:solidFill>
            <a:schemeClr val="bg1"/>
          </a:solidFill>
          <a:ln w="12700" cap="rnd">
            <a:solidFill>
              <a:schemeClr val="accent1">
                <a:lumMod val="75000"/>
              </a:schemeClr>
            </a:solidFill>
            <a:round/>
            <a:headEnd/>
            <a:tailEnd/>
          </a:ln>
        </p:spPr>
        <p:txBody>
          <a:bodyPr/>
          <a:lstStyle/>
          <a:p>
            <a:pPr>
              <a:lnSpc>
                <a:spcPct val="90000"/>
              </a:lnSpc>
              <a:buClr>
                <a:srgbClr val="151C77"/>
              </a:buClr>
              <a:buSzPct val="80000"/>
              <a:buFont typeface="Wingdings" pitchFamily="2" charset="2"/>
              <a:buChar char="n"/>
              <a:defRPr/>
            </a:pPr>
            <a:endParaRPr lang="en-US">
              <a:latin typeface="Arial" pitchFamily="34" charset="0"/>
              <a:cs typeface="Arial" pitchFamily="34" charset="0"/>
            </a:endParaRPr>
          </a:p>
        </p:txBody>
      </p:sp>
      <p:sp>
        <p:nvSpPr>
          <p:cNvPr id="638" name="Slide Number Placeholder 4"/>
          <p:cNvSpPr txBox="1">
            <a:spLocks/>
          </p:cNvSpPr>
          <p:nvPr/>
        </p:nvSpPr>
        <p:spPr>
          <a:xfrm>
            <a:off x="8734425" y="6524625"/>
            <a:ext cx="363538" cy="304800"/>
          </a:xfrm>
          <a:prstGeom prst="rect">
            <a:avLst/>
          </a:prstGeom>
          <a:ln/>
        </p:spPr>
        <p:txBody>
          <a:bodyPr/>
          <a:lstStyle/>
          <a:p>
            <a:pPr fontAlgn="auto">
              <a:spcBef>
                <a:spcPts val="0"/>
              </a:spcBef>
              <a:spcAft>
                <a:spcPts val="0"/>
              </a:spcAft>
              <a:defRPr/>
            </a:pPr>
            <a:fld id="{5C2BA310-DFF4-42A2-A7F8-FF046BC07BCD}" type="slidenum">
              <a:rPr lang="en-US" sz="1000" kern="0">
                <a:solidFill>
                  <a:schemeClr val="bg1">
                    <a:lumMod val="75000"/>
                  </a:schemeClr>
                </a:solidFill>
                <a:latin typeface="Arial" pitchFamily="34" charset="0"/>
                <a:cs typeface="+mn-cs"/>
              </a:rPr>
              <a:pPr fontAlgn="auto">
                <a:spcBef>
                  <a:spcPts val="0"/>
                </a:spcBef>
                <a:spcAft>
                  <a:spcPts val="0"/>
                </a:spcAft>
                <a:defRPr/>
              </a:pPr>
              <a:t>20</a:t>
            </a:fld>
            <a:endParaRPr lang="en-US" sz="1000" kern="0" dirty="0">
              <a:solidFill>
                <a:schemeClr val="bg1">
                  <a:lumMod val="75000"/>
                </a:schemeClr>
              </a:solidFill>
              <a:latin typeface="Arial" pitchFamily="34" charset="0"/>
              <a:cs typeface="+mn-cs"/>
            </a:endParaRPr>
          </a:p>
        </p:txBody>
      </p:sp>
      <p:sp>
        <p:nvSpPr>
          <p:cNvPr id="102" name="AutoShape 137"/>
          <p:cNvSpPr>
            <a:spLocks noChangeArrowheads="1"/>
          </p:cNvSpPr>
          <p:nvPr/>
        </p:nvSpPr>
        <p:spPr bwMode="auto">
          <a:xfrm>
            <a:off x="6234113" y="4543425"/>
            <a:ext cx="184150" cy="168275"/>
          </a:xfrm>
          <a:prstGeom prst="star5">
            <a:avLst/>
          </a:prstGeom>
          <a:solidFill>
            <a:srgbClr val="FF0000"/>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5900" name="Straight Connector 375"/>
          <p:cNvCxnSpPr>
            <a:cxnSpLocks noChangeShapeType="1"/>
            <a:stCxn id="35901" idx="1"/>
            <a:endCxn id="102" idx="4"/>
          </p:cNvCxnSpPr>
          <p:nvPr/>
        </p:nvCxnSpPr>
        <p:spPr bwMode="auto">
          <a:xfrm rot="10800000">
            <a:off x="6418263" y="4606925"/>
            <a:ext cx="460375" cy="217488"/>
          </a:xfrm>
          <a:prstGeom prst="line">
            <a:avLst/>
          </a:prstGeom>
          <a:noFill/>
          <a:ln w="12700" algn="ctr">
            <a:solidFill>
              <a:schemeClr val="tx1"/>
            </a:solidFill>
            <a:round/>
            <a:headEnd/>
            <a:tailEnd/>
          </a:ln>
        </p:spPr>
      </p:cxnSp>
      <p:sp>
        <p:nvSpPr>
          <p:cNvPr id="35901" name="Rectangle 128"/>
          <p:cNvSpPr>
            <a:spLocks noChangeArrowheads="1"/>
          </p:cNvSpPr>
          <p:nvPr/>
        </p:nvSpPr>
        <p:spPr bwMode="auto">
          <a:xfrm>
            <a:off x="6878638" y="4608513"/>
            <a:ext cx="1455737" cy="430212"/>
          </a:xfrm>
          <a:prstGeom prst="rect">
            <a:avLst/>
          </a:prstGeom>
          <a:noFill/>
          <a:ln w="12700" algn="ctr">
            <a:solidFill>
              <a:schemeClr val="tx1"/>
            </a:solidFill>
            <a:miter lim="800000"/>
            <a:headEnd/>
            <a:tailEnd/>
          </a:ln>
        </p:spPr>
        <p:txBody>
          <a:bodyPr wrap="none" anchor="ctr"/>
          <a:lstStyle/>
          <a:p>
            <a:pPr algn="ctr"/>
            <a:r>
              <a:rPr lang="en-US" sz="1200"/>
              <a:t>Patrick AFB, FL</a:t>
            </a:r>
          </a:p>
          <a:p>
            <a:pPr algn="ctr"/>
            <a:r>
              <a:rPr lang="en-US" sz="1200"/>
              <a:t>Weapons Mx Facility</a:t>
            </a:r>
          </a:p>
        </p:txBody>
      </p:sp>
      <p:grpSp>
        <p:nvGrpSpPr>
          <p:cNvPr id="2" name="Group 115"/>
          <p:cNvGrpSpPr>
            <a:grpSpLocks/>
          </p:cNvGrpSpPr>
          <p:nvPr/>
        </p:nvGrpSpPr>
        <p:grpSpPr bwMode="auto">
          <a:xfrm>
            <a:off x="962025" y="3598863"/>
            <a:ext cx="7515225" cy="1220787"/>
            <a:chOff x="962025" y="3598863"/>
            <a:chExt cx="7515224" cy="1220787"/>
          </a:xfrm>
        </p:grpSpPr>
        <p:sp>
          <p:nvSpPr>
            <p:cNvPr id="96" name="AutoShape 137"/>
            <p:cNvSpPr>
              <a:spLocks noChangeArrowheads="1"/>
            </p:cNvSpPr>
            <p:nvPr/>
          </p:nvSpPr>
          <p:spPr bwMode="auto">
            <a:xfrm>
              <a:off x="6148387" y="4067175"/>
              <a:ext cx="184150" cy="168275"/>
            </a:xfrm>
            <a:prstGeom prst="star5">
              <a:avLst/>
            </a:prstGeom>
            <a:solidFill>
              <a:srgbClr val="0066FF"/>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5904" name="Straight Connector 375"/>
            <p:cNvCxnSpPr>
              <a:cxnSpLocks noChangeShapeType="1"/>
              <a:stCxn id="35905" idx="1"/>
              <a:endCxn id="96" idx="4"/>
            </p:cNvCxnSpPr>
            <p:nvPr/>
          </p:nvCxnSpPr>
          <p:spPr bwMode="auto">
            <a:xfrm rot="10800000" flipV="1">
              <a:off x="6332538" y="3813968"/>
              <a:ext cx="603248" cy="317481"/>
            </a:xfrm>
            <a:prstGeom prst="line">
              <a:avLst/>
            </a:prstGeom>
            <a:noFill/>
            <a:ln w="12700" algn="ctr">
              <a:solidFill>
                <a:schemeClr val="tx1"/>
              </a:solidFill>
              <a:round/>
              <a:headEnd/>
              <a:tailEnd/>
            </a:ln>
          </p:spPr>
        </p:cxnSp>
        <p:sp>
          <p:nvSpPr>
            <p:cNvPr id="35905" name="Rectangle 128"/>
            <p:cNvSpPr>
              <a:spLocks noChangeArrowheads="1"/>
            </p:cNvSpPr>
            <p:nvPr/>
          </p:nvSpPr>
          <p:spPr bwMode="auto">
            <a:xfrm>
              <a:off x="6935786" y="3598863"/>
              <a:ext cx="1541463" cy="430212"/>
            </a:xfrm>
            <a:prstGeom prst="rect">
              <a:avLst/>
            </a:prstGeom>
            <a:noFill/>
            <a:ln w="12700" algn="ctr">
              <a:solidFill>
                <a:schemeClr val="tx1"/>
              </a:solidFill>
              <a:miter lim="800000"/>
              <a:headEnd/>
              <a:tailEnd/>
            </a:ln>
          </p:spPr>
          <p:txBody>
            <a:bodyPr wrap="none" anchor="ctr"/>
            <a:lstStyle/>
            <a:p>
              <a:pPr algn="ctr"/>
              <a:r>
                <a:rPr lang="en-US" sz="1200"/>
                <a:t>Charleston AFB, SC</a:t>
              </a:r>
            </a:p>
            <a:p>
              <a:pPr algn="ctr"/>
              <a:r>
                <a:rPr lang="en-US" sz="1200"/>
                <a:t>TFI RED HORSE Sqd</a:t>
              </a:r>
            </a:p>
          </p:txBody>
        </p:sp>
        <p:sp>
          <p:nvSpPr>
            <p:cNvPr id="109" name="AutoShape 137"/>
            <p:cNvSpPr>
              <a:spLocks noChangeArrowheads="1"/>
            </p:cNvSpPr>
            <p:nvPr/>
          </p:nvSpPr>
          <p:spPr bwMode="auto">
            <a:xfrm>
              <a:off x="2605088" y="4019550"/>
              <a:ext cx="184150" cy="168275"/>
            </a:xfrm>
            <a:prstGeom prst="star5">
              <a:avLst/>
            </a:prstGeom>
            <a:solidFill>
              <a:srgbClr val="0066FF"/>
            </a:solidFill>
            <a:ln w="3175">
              <a:solidFill>
                <a:schemeClr val="tx1"/>
              </a:solidFill>
              <a:miter lim="800000"/>
              <a:headEnd/>
              <a:tailEnd/>
            </a:ln>
            <a:effectLst/>
          </p:spPr>
          <p:txBody>
            <a:bodyPr wrap="none" anchor="ctr"/>
            <a:lstStyle/>
            <a:p>
              <a:pPr>
                <a:lnSpc>
                  <a:spcPct val="90000"/>
                </a:lnSpc>
                <a:spcBef>
                  <a:spcPct val="20000"/>
                </a:spcBef>
                <a:buClr>
                  <a:srgbClr val="151C77"/>
                </a:buClr>
                <a:buSzPct val="80000"/>
                <a:buFont typeface="Wingdings" pitchFamily="2" charset="2"/>
                <a:buChar char="n"/>
                <a:defRPr/>
              </a:pPr>
              <a:endParaRPr lang="en-US" dirty="0">
                <a:latin typeface="Arial" pitchFamily="34" charset="0"/>
                <a:cs typeface="Arial" pitchFamily="34" charset="0"/>
              </a:endParaRPr>
            </a:p>
          </p:txBody>
        </p:sp>
        <p:cxnSp>
          <p:nvCxnSpPr>
            <p:cNvPr id="35907" name="Straight Connector 375"/>
            <p:cNvCxnSpPr>
              <a:cxnSpLocks noChangeShapeType="1"/>
            </p:cNvCxnSpPr>
            <p:nvPr/>
          </p:nvCxnSpPr>
          <p:spPr bwMode="auto">
            <a:xfrm rot="5400000" flipH="1" flipV="1">
              <a:off x="2032389" y="3765938"/>
              <a:ext cx="305613" cy="960438"/>
            </a:xfrm>
            <a:prstGeom prst="line">
              <a:avLst/>
            </a:prstGeom>
            <a:noFill/>
            <a:ln w="12700" algn="ctr">
              <a:solidFill>
                <a:schemeClr val="tx1"/>
              </a:solidFill>
              <a:round/>
              <a:headEnd/>
              <a:tailEnd/>
            </a:ln>
          </p:spPr>
        </p:cxnSp>
        <p:sp>
          <p:nvSpPr>
            <p:cNvPr id="35908" name="Rectangle 128"/>
            <p:cNvSpPr>
              <a:spLocks noChangeArrowheads="1"/>
            </p:cNvSpPr>
            <p:nvPr/>
          </p:nvSpPr>
          <p:spPr bwMode="auto">
            <a:xfrm>
              <a:off x="962025" y="4389438"/>
              <a:ext cx="1733550" cy="430212"/>
            </a:xfrm>
            <a:prstGeom prst="rect">
              <a:avLst/>
            </a:prstGeom>
            <a:noFill/>
            <a:ln w="12700" algn="ctr">
              <a:solidFill>
                <a:schemeClr val="tx1"/>
              </a:solidFill>
              <a:miter lim="800000"/>
              <a:headEnd/>
              <a:tailEnd/>
            </a:ln>
          </p:spPr>
          <p:txBody>
            <a:bodyPr wrap="none" anchor="ctr"/>
            <a:lstStyle/>
            <a:p>
              <a:pPr algn="ctr"/>
              <a:r>
                <a:rPr lang="en-US" sz="1200"/>
                <a:t>March ARB, CA</a:t>
              </a:r>
            </a:p>
            <a:p>
              <a:pPr algn="ctr"/>
              <a:r>
                <a:rPr lang="en-US" sz="1200"/>
                <a:t>Control Tower / Base Ops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a:xfrm>
            <a:off x="8847138" y="6524625"/>
            <a:ext cx="250825" cy="304800"/>
          </a:xfrm>
        </p:spPr>
        <p:txBody>
          <a:bodyPr/>
          <a:lstStyle/>
          <a:p>
            <a:pPr algn="l" eaLnBrk="1" fontAlgn="auto" hangingPunct="1">
              <a:spcBef>
                <a:spcPts val="0"/>
              </a:spcBef>
              <a:spcAft>
                <a:spcPts val="0"/>
              </a:spcAft>
              <a:defRPr/>
            </a:pPr>
            <a:fld id="{8CDB262B-BCC4-4179-8C8F-D5F18A581700}" type="slidenum">
              <a:rPr lang="en-US" kern="0" smtClean="0">
                <a:solidFill>
                  <a:schemeClr val="bg1">
                    <a:lumMod val="75000"/>
                  </a:schemeClr>
                </a:solidFill>
              </a:rPr>
              <a:pPr algn="l" eaLnBrk="1" fontAlgn="auto" hangingPunct="1">
                <a:spcBef>
                  <a:spcPts val="0"/>
                </a:spcBef>
                <a:spcAft>
                  <a:spcPts val="0"/>
                </a:spcAft>
                <a:defRPr/>
              </a:pPr>
              <a:t>21</a:t>
            </a:fld>
            <a:endParaRPr lang="en-US" kern="0" dirty="0" smtClean="0">
              <a:solidFill>
                <a:schemeClr val="bg1">
                  <a:lumMod val="75000"/>
                </a:schemeClr>
              </a:solidFill>
            </a:endParaRPr>
          </a:p>
        </p:txBody>
      </p:sp>
      <p:sp>
        <p:nvSpPr>
          <p:cNvPr id="11" name="Rectangle 3"/>
          <p:cNvSpPr txBox="1">
            <a:spLocks noChangeArrowheads="1"/>
          </p:cNvSpPr>
          <p:nvPr/>
        </p:nvSpPr>
        <p:spPr bwMode="auto">
          <a:xfrm>
            <a:off x="228600" y="1089660"/>
            <a:ext cx="8702040" cy="5082540"/>
          </a:xfrm>
          <a:prstGeom prst="rect">
            <a:avLst/>
          </a:prstGeom>
          <a:noFill/>
          <a:ln>
            <a:miter lim="800000"/>
            <a:headEnd/>
            <a:tailEnd/>
          </a:ln>
        </p:spPr>
        <p:txBody>
          <a:bodyPr/>
          <a:lstStyle/>
          <a:p>
            <a:pPr marL="285750" lvl="0" indent="-285750" eaLnBrk="0" hangingPunct="0">
              <a:spcBef>
                <a:spcPct val="50000"/>
              </a:spcBef>
              <a:buSzPct val="100000"/>
              <a:buFont typeface="Arial" pitchFamily="34" charset="0"/>
              <a:buChar char="•"/>
            </a:pPr>
            <a:r>
              <a:rPr lang="en-US" sz="2200" b="1" dirty="0" smtClean="0">
                <a:latin typeface="Arial" pitchFamily="34" charset="0"/>
                <a:cs typeface="Arial" pitchFamily="34" charset="0"/>
              </a:rPr>
              <a:t>Robins has approved </a:t>
            </a:r>
            <a:r>
              <a:rPr lang="en-US" sz="2200" b="1" dirty="0" err="1" smtClean="0">
                <a:latin typeface="Arial" pitchFamily="34" charset="0"/>
                <a:cs typeface="Arial" pitchFamily="34" charset="0"/>
              </a:rPr>
              <a:t>siting</a:t>
            </a:r>
            <a:r>
              <a:rPr lang="en-US" sz="2200" b="1" dirty="0" smtClean="0">
                <a:latin typeface="Arial" pitchFamily="34" charset="0"/>
                <a:cs typeface="Arial" pitchFamily="34" charset="0"/>
              </a:rPr>
              <a:t> of new AFRC HQ Complex</a:t>
            </a:r>
          </a:p>
          <a:p>
            <a:pPr marL="285750" lvl="0" indent="-285750" eaLnBrk="0" hangingPunct="0">
              <a:spcBef>
                <a:spcPct val="50000"/>
              </a:spcBef>
              <a:buSzPct val="100000"/>
              <a:buFont typeface="Arial" pitchFamily="34" charset="0"/>
              <a:buChar char="•"/>
            </a:pPr>
            <a:r>
              <a:rPr lang="en-US" sz="2200" b="1" dirty="0" smtClean="0">
                <a:latin typeface="Arial" pitchFamily="34" charset="0"/>
                <a:cs typeface="Arial" pitchFamily="34" charset="0"/>
              </a:rPr>
              <a:t>AFRC personnel in leased space will be accommodated in  a temporary modular facility planned for FY11 award</a:t>
            </a:r>
          </a:p>
          <a:p>
            <a:pPr marL="285750" lvl="0" indent="-285750" eaLnBrk="0" hangingPunct="0">
              <a:spcBef>
                <a:spcPct val="50000"/>
              </a:spcBef>
              <a:buSzPct val="100000"/>
              <a:buFont typeface="Arial" pitchFamily="34" charset="0"/>
              <a:buChar char="•"/>
            </a:pPr>
            <a:r>
              <a:rPr lang="en-US" sz="2200" b="1" dirty="0" smtClean="0">
                <a:latin typeface="Arial" pitchFamily="34" charset="0"/>
                <a:cs typeface="Arial" pitchFamily="34" charset="0"/>
              </a:rPr>
              <a:t>Permanent HQ Complex is programmed in phases, beginning in FY13 MILCON (project not currently in President’s Budget) </a:t>
            </a:r>
            <a:endParaRPr lang="en-US" sz="2200" dirty="0" smtClean="0">
              <a:latin typeface="Arial" pitchFamily="34" charset="0"/>
              <a:cs typeface="Arial" pitchFamily="34" charset="0"/>
            </a:endParaRPr>
          </a:p>
          <a:p>
            <a:pPr indent="-285750" eaLnBrk="0" hangingPunct="0">
              <a:spcBef>
                <a:spcPts val="576"/>
              </a:spcBef>
              <a:buSzPct val="100000"/>
              <a:defRPr/>
            </a:pPr>
            <a:endParaRPr lang="en-US" sz="2400" b="1" kern="0" dirty="0">
              <a:solidFill>
                <a:srgbClr val="000000"/>
              </a:solidFill>
              <a:latin typeface="Arial" pitchFamily="34" charset="0"/>
              <a:cs typeface="Arial" pitchFamily="34" charset="0"/>
            </a:endParaRPr>
          </a:p>
        </p:txBody>
      </p:sp>
      <p:pic>
        <p:nvPicPr>
          <p:cNvPr id="36869" name="Picture 5" descr="Front elevated.PNG"/>
          <p:cNvPicPr>
            <a:picLocks noChangeAspect="1"/>
          </p:cNvPicPr>
          <p:nvPr/>
        </p:nvPicPr>
        <p:blipFill>
          <a:blip r:embed="rId3" cstate="print"/>
          <a:srcRect l="9960" t="15501" r="6508" b="32829"/>
          <a:stretch>
            <a:fillRect/>
          </a:stretch>
        </p:blipFill>
        <p:spPr bwMode="auto">
          <a:xfrm>
            <a:off x="314325" y="3298681"/>
            <a:ext cx="8529670" cy="2978293"/>
          </a:xfrm>
          <a:prstGeom prst="rect">
            <a:avLst/>
          </a:prstGeom>
          <a:noFill/>
          <a:ln w="9525">
            <a:noFill/>
            <a:miter lim="800000"/>
            <a:headEnd/>
            <a:tailEnd/>
          </a:ln>
        </p:spPr>
      </p:pic>
      <p:sp>
        <p:nvSpPr>
          <p:cNvPr id="7" name="Rectangle 2"/>
          <p:cNvSpPr txBox="1">
            <a:spLocks noChangeArrowheads="1"/>
          </p:cNvSpPr>
          <p:nvPr/>
        </p:nvSpPr>
        <p:spPr bwMode="auto">
          <a:xfrm>
            <a:off x="129540" y="380999"/>
            <a:ext cx="8793480" cy="571501"/>
          </a:xfrm>
          <a:prstGeom prst="rect">
            <a:avLst/>
          </a:prstGeom>
          <a:noFill/>
          <a:ln w="9525">
            <a:noFill/>
            <a:miter lim="800000"/>
            <a:headEnd/>
            <a:tailEnd/>
          </a:ln>
        </p:spPr>
        <p:txBody>
          <a:bodyPr anchor="ctr"/>
          <a:lstStyle/>
          <a:p>
            <a:pPr algn="r" eaLnBrk="0" hangingPunct="0">
              <a:defRPr/>
            </a:pPr>
            <a:r>
              <a:rPr lang="en-US" sz="2800" b="1" i="1" kern="0" dirty="0">
                <a:solidFill>
                  <a:srgbClr val="151C77"/>
                </a:solidFill>
                <a:latin typeface="Arial" pitchFamily="34" charset="0"/>
                <a:ea typeface="+mj-ea"/>
                <a:cs typeface="Arial" pitchFamily="34" charset="0"/>
              </a:rPr>
              <a:t>Future AFRC Complex</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43840" y="342900"/>
            <a:ext cx="8686799" cy="469900"/>
          </a:xfrm>
        </p:spPr>
        <p:txBody>
          <a:bodyPr/>
          <a:lstStyle/>
          <a:p>
            <a:pPr eaLnBrk="1" hangingPunct="1"/>
            <a:r>
              <a:rPr lang="en-US" sz="2800" dirty="0" smtClean="0">
                <a:latin typeface="Arial" pitchFamily="34" charset="0"/>
                <a:cs typeface="Arial" pitchFamily="34" charset="0"/>
              </a:rPr>
              <a:t>AFRC O&amp;M Facility Program</a:t>
            </a:r>
          </a:p>
        </p:txBody>
      </p:sp>
      <p:graphicFrame>
        <p:nvGraphicFramePr>
          <p:cNvPr id="3074" name="Object 3"/>
          <p:cNvGraphicFramePr>
            <a:graphicFrameLocks noGrp="1" noChangeAspect="1"/>
          </p:cNvGraphicFramePr>
          <p:nvPr>
            <p:ph type="chart" idx="1"/>
          </p:nvPr>
        </p:nvGraphicFramePr>
        <p:xfrm>
          <a:off x="261938" y="1430338"/>
          <a:ext cx="8680450" cy="4778375"/>
        </p:xfrm>
        <a:graphic>
          <a:graphicData uri="http://schemas.openxmlformats.org/presentationml/2006/ole">
            <p:oleObj spid="_x0000_s3074" r:id="rId4" imgW="8681456" imgH="4779678" progId="Excel.Sheet.8">
              <p:embed/>
            </p:oleObj>
          </a:graphicData>
        </a:graphic>
      </p:graphicFrame>
      <p:sp>
        <p:nvSpPr>
          <p:cNvPr id="23556" name="Slide Number Placeholder 4"/>
          <p:cNvSpPr>
            <a:spLocks noGrp="1"/>
          </p:cNvSpPr>
          <p:nvPr>
            <p:ph type="sldNum" sz="quarter" idx="11"/>
          </p:nvPr>
        </p:nvSpPr>
        <p:spPr/>
        <p:txBody>
          <a:bodyPr/>
          <a:lstStyle/>
          <a:p>
            <a:pPr>
              <a:defRPr/>
            </a:pPr>
            <a:fld id="{A5406890-D67C-4E92-8C75-4CFEEB8B1455}" type="slidenum">
              <a:rPr lang="en-US" smtClean="0"/>
              <a:pPr>
                <a:defRPr/>
              </a:pPr>
              <a:t>22</a:t>
            </a:fld>
            <a:endParaRPr lang="en-US" smtClean="0">
              <a:solidFill>
                <a:schemeClr val="bg2"/>
              </a:solidFill>
            </a:endParaRPr>
          </a:p>
        </p:txBody>
      </p:sp>
      <p:sp>
        <p:nvSpPr>
          <p:cNvPr id="3077" name="TextBox 5"/>
          <p:cNvSpPr txBox="1">
            <a:spLocks noChangeArrowheads="1"/>
          </p:cNvSpPr>
          <p:nvPr/>
        </p:nvSpPr>
        <p:spPr bwMode="auto">
          <a:xfrm>
            <a:off x="7315200" y="1165225"/>
            <a:ext cx="1828800" cy="339725"/>
          </a:xfrm>
          <a:prstGeom prst="rect">
            <a:avLst/>
          </a:prstGeom>
          <a:noFill/>
          <a:ln w="9525">
            <a:noFill/>
            <a:miter lim="800000"/>
            <a:headEnd/>
            <a:tailEnd/>
          </a:ln>
        </p:spPr>
        <p:txBody>
          <a:bodyPr>
            <a:spAutoFit/>
          </a:bodyPr>
          <a:lstStyle/>
          <a:p>
            <a:r>
              <a:rPr lang="en-US" sz="1600" b="1" dirty="0"/>
              <a:t>Anticipated FY11</a:t>
            </a:r>
          </a:p>
        </p:txBody>
      </p:sp>
      <p:sp>
        <p:nvSpPr>
          <p:cNvPr id="7" name="Rectangle 6"/>
          <p:cNvSpPr/>
          <p:nvPr/>
        </p:nvSpPr>
        <p:spPr bwMode="auto">
          <a:xfrm>
            <a:off x="8326438" y="1511300"/>
            <a:ext cx="354012" cy="2501900"/>
          </a:xfrm>
          <a:prstGeom prst="rect">
            <a:avLst/>
          </a:prstGeom>
          <a:noFill/>
          <a:ln w="9525" cap="flat" cmpd="sng" algn="ctr">
            <a:solidFill>
              <a:schemeClr val="tx1"/>
            </a:solidFill>
            <a:prstDash val="dash"/>
            <a:round/>
            <a:headEnd type="none" w="med" len="med"/>
            <a:tailEnd type="none" w="med" len="med"/>
          </a:ln>
          <a:effectLst>
            <a:outerShdw blurRad="1257300" dist="50800" dir="5400000" sx="163000" sy="163000" algn="ctr" rotWithShape="0">
              <a:schemeClr val="bg1"/>
            </a:outerShdw>
          </a:effectLst>
        </p:spPr>
        <p:txBody>
          <a:bodyPr/>
          <a:lstStyle/>
          <a:p>
            <a:pPr eaLnBrk="0" hangingPunct="0">
              <a:defRPr/>
            </a:pPr>
            <a:endParaRPr lang="en-US" sz="1800" b="1">
              <a:solidFill>
                <a:schemeClr val="accent2"/>
              </a:solidFill>
              <a:cs typeface="Arial" pitchFamily="34" charset="0"/>
            </a:endParaRPr>
          </a:p>
        </p:txBody>
      </p:sp>
      <p:sp>
        <p:nvSpPr>
          <p:cNvPr id="8" name="TextBox 5"/>
          <p:cNvSpPr txBox="1">
            <a:spLocks noChangeArrowheads="1"/>
          </p:cNvSpPr>
          <p:nvPr/>
        </p:nvSpPr>
        <p:spPr bwMode="auto">
          <a:xfrm>
            <a:off x="2000249" y="1670050"/>
            <a:ext cx="4600576" cy="584775"/>
          </a:xfrm>
          <a:prstGeom prst="rect">
            <a:avLst/>
          </a:prstGeom>
          <a:noFill/>
          <a:ln w="9525">
            <a:noFill/>
            <a:miter lim="800000"/>
            <a:headEnd/>
            <a:tailEnd/>
          </a:ln>
        </p:spPr>
        <p:txBody>
          <a:bodyPr wrap="square">
            <a:spAutoFit/>
          </a:bodyPr>
          <a:lstStyle/>
          <a:p>
            <a:r>
              <a:rPr lang="en-US" sz="1600" b="1" dirty="0" smtClean="0"/>
              <a:t>Average of 560 projects/year in FY09/10</a:t>
            </a:r>
          </a:p>
          <a:p>
            <a:r>
              <a:rPr lang="en-US" sz="1600" b="1" dirty="0" smtClean="0"/>
              <a:t>Scope ranged from $2K to $5M each project</a:t>
            </a:r>
            <a:endParaRPr lang="en-US"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36220" y="342900"/>
            <a:ext cx="8686800" cy="601980"/>
          </a:xfrm>
        </p:spPr>
        <p:txBody>
          <a:bodyPr/>
          <a:lstStyle/>
          <a:p>
            <a:r>
              <a:rPr lang="en-US" sz="2800" dirty="0" smtClean="0">
                <a:latin typeface="Arial" pitchFamily="34" charset="0"/>
                <a:cs typeface="Arial" pitchFamily="34" charset="0"/>
              </a:rPr>
              <a:t>Execution Vehicles</a:t>
            </a:r>
          </a:p>
        </p:txBody>
      </p:sp>
      <p:sp>
        <p:nvSpPr>
          <p:cNvPr id="4" name="Slide Number Placeholder 3"/>
          <p:cNvSpPr>
            <a:spLocks noGrp="1"/>
          </p:cNvSpPr>
          <p:nvPr>
            <p:ph type="sldNum" sz="quarter" idx="11"/>
          </p:nvPr>
        </p:nvSpPr>
        <p:spPr/>
        <p:txBody>
          <a:bodyPr/>
          <a:lstStyle/>
          <a:p>
            <a:pPr>
              <a:defRPr/>
            </a:pPr>
            <a:fld id="{A9CB1D96-290F-4581-8659-B90C6FAFC601}" type="slidenum">
              <a:rPr lang="en-US"/>
              <a:pPr>
                <a:defRPr/>
              </a:pPr>
              <a:t>23</a:t>
            </a:fld>
            <a:endParaRPr lang="en-US" dirty="0">
              <a:solidFill>
                <a:schemeClr val="bg2"/>
              </a:solidFill>
            </a:endParaRPr>
          </a:p>
        </p:txBody>
      </p:sp>
      <p:sp>
        <p:nvSpPr>
          <p:cNvPr id="5" name="Rectangle 3"/>
          <p:cNvSpPr txBox="1">
            <a:spLocks noChangeArrowheads="1"/>
          </p:cNvSpPr>
          <p:nvPr/>
        </p:nvSpPr>
        <p:spPr bwMode="auto">
          <a:xfrm>
            <a:off x="363538" y="1020763"/>
            <a:ext cx="8382000" cy="5181600"/>
          </a:xfrm>
          <a:prstGeom prst="rect">
            <a:avLst/>
          </a:prstGeom>
          <a:noFill/>
          <a:ln>
            <a:miter lim="800000"/>
            <a:headEnd/>
            <a:tailEnd/>
          </a:ln>
        </p:spPr>
        <p:txBody>
          <a:bodyPr/>
          <a:lstStyle/>
          <a:p>
            <a:pPr marL="285750" indent="-285750">
              <a:spcBef>
                <a:spcPts val="1200"/>
              </a:spcBef>
              <a:buSzPct val="100000"/>
              <a:buFont typeface="Arial" pitchFamily="34" charset="0"/>
              <a:buChar char="•"/>
              <a:defRPr/>
            </a:pPr>
            <a:r>
              <a:rPr lang="en-US" sz="1800" b="1" dirty="0">
                <a:latin typeface="Arial" pitchFamily="34" charset="0"/>
                <a:cs typeface="Arial" pitchFamily="34" charset="0"/>
              </a:rPr>
              <a:t>A-E Services</a:t>
            </a:r>
          </a:p>
          <a:p>
            <a:pPr marL="688975" lvl="1" indent="-282575">
              <a:spcBef>
                <a:spcPts val="600"/>
              </a:spcBef>
              <a:buSzPct val="100000"/>
              <a:buFont typeface="Arial" pitchFamily="34" charset="0"/>
              <a:buChar char="•"/>
              <a:defRPr/>
            </a:pPr>
            <a:r>
              <a:rPr lang="en-US" sz="1800" b="1" dirty="0">
                <a:latin typeface="Arial" pitchFamily="34" charset="0"/>
                <a:cs typeface="Arial" pitchFamily="34" charset="0"/>
              </a:rPr>
              <a:t>Awarded $47.5M contract to:</a:t>
            </a:r>
          </a:p>
          <a:p>
            <a:pPr marL="1027113" lvl="2" indent="-223838">
              <a:spcBef>
                <a:spcPts val="600"/>
              </a:spcBef>
              <a:buSzPct val="100000"/>
              <a:buFont typeface="Arial" pitchFamily="34" charset="0"/>
              <a:buChar char="•"/>
              <a:defRPr/>
            </a:pPr>
            <a:r>
              <a:rPr lang="en-US" sz="1600" b="1" dirty="0">
                <a:latin typeface="Arial" pitchFamily="34" charset="0"/>
                <a:cs typeface="Arial" pitchFamily="34" charset="0"/>
              </a:rPr>
              <a:t>Jacobs Engineering Group Inc.</a:t>
            </a:r>
          </a:p>
          <a:p>
            <a:pPr marL="1027113" lvl="2" indent="-223838">
              <a:spcBef>
                <a:spcPts val="600"/>
              </a:spcBef>
              <a:buSzPct val="100000"/>
              <a:buFont typeface="Arial" pitchFamily="34" charset="0"/>
              <a:buChar char="•"/>
              <a:defRPr/>
            </a:pPr>
            <a:r>
              <a:rPr lang="en-US" sz="1600" b="1" dirty="0">
                <a:latin typeface="Arial" pitchFamily="34" charset="0"/>
                <a:cs typeface="Arial" pitchFamily="34" charset="0"/>
              </a:rPr>
              <a:t>Gulf Coast Architectural Group Inc.</a:t>
            </a:r>
          </a:p>
          <a:p>
            <a:pPr marL="1027113" lvl="2" indent="-223838">
              <a:spcBef>
                <a:spcPts val="600"/>
              </a:spcBef>
              <a:buSzPct val="100000"/>
              <a:buFont typeface="Arial" pitchFamily="34" charset="0"/>
              <a:buChar char="•"/>
              <a:defRPr/>
            </a:pPr>
            <a:r>
              <a:rPr lang="en-US" sz="1600" b="1" dirty="0">
                <a:latin typeface="Arial" pitchFamily="34" charset="0"/>
                <a:cs typeface="Arial" pitchFamily="34" charset="0"/>
              </a:rPr>
              <a:t>CEMS Engineering Inc.</a:t>
            </a:r>
          </a:p>
          <a:p>
            <a:pPr marL="1027113" lvl="2" indent="-223838">
              <a:spcBef>
                <a:spcPts val="600"/>
              </a:spcBef>
              <a:buSzPct val="100000"/>
              <a:buFont typeface="Arial" pitchFamily="34" charset="0"/>
              <a:buChar char="•"/>
              <a:defRPr/>
            </a:pPr>
            <a:r>
              <a:rPr lang="en-US" sz="1600" b="1" dirty="0" err="1">
                <a:latin typeface="Arial" pitchFamily="34" charset="0"/>
                <a:cs typeface="Arial" pitchFamily="34" charset="0"/>
              </a:rPr>
              <a:t>Toland</a:t>
            </a:r>
            <a:r>
              <a:rPr lang="en-US" sz="1600" b="1" dirty="0">
                <a:latin typeface="Arial" pitchFamily="34" charset="0"/>
                <a:cs typeface="Arial" pitchFamily="34" charset="0"/>
              </a:rPr>
              <a:t> and </a:t>
            </a:r>
            <a:r>
              <a:rPr lang="en-US" sz="1600" b="1" dirty="0" err="1">
                <a:latin typeface="Arial" pitchFamily="34" charset="0"/>
                <a:cs typeface="Arial" pitchFamily="34" charset="0"/>
              </a:rPr>
              <a:t>Mizell</a:t>
            </a:r>
            <a:r>
              <a:rPr lang="en-US" sz="1600" b="1" dirty="0">
                <a:latin typeface="Arial" pitchFamily="34" charset="0"/>
                <a:cs typeface="Arial" pitchFamily="34" charset="0"/>
              </a:rPr>
              <a:t> Architects Inc. </a:t>
            </a:r>
            <a:endParaRPr lang="en-US" sz="1600" b="1" dirty="0" smtClean="0">
              <a:latin typeface="Arial" pitchFamily="34" charset="0"/>
              <a:cs typeface="Arial" pitchFamily="34" charset="0"/>
            </a:endParaRPr>
          </a:p>
          <a:p>
            <a:pPr marL="112713" indent="-223838" eaLnBrk="0" hangingPunct="0">
              <a:lnSpc>
                <a:spcPct val="110000"/>
              </a:lnSpc>
              <a:spcBef>
                <a:spcPct val="20000"/>
              </a:spcBef>
              <a:buClr>
                <a:srgbClr val="000000"/>
              </a:buClr>
              <a:buSzPct val="100000"/>
              <a:buFont typeface="Arial" charset="0"/>
              <a:buChar char="•"/>
              <a:defRPr/>
            </a:pPr>
            <a:r>
              <a:rPr lang="en-US" sz="1800" b="1" kern="0" dirty="0" smtClean="0">
                <a:solidFill>
                  <a:srgbClr val="000000"/>
                </a:solidFill>
              </a:rPr>
              <a:t>COMPEC Construction Contract; Ceiling of $175.5M awarded to:</a:t>
            </a:r>
          </a:p>
          <a:p>
            <a:pPr marL="1027113" lvl="2" indent="-223838" eaLnBrk="0" hangingPunct="0">
              <a:lnSpc>
                <a:spcPct val="110000"/>
              </a:lnSpc>
              <a:spcBef>
                <a:spcPct val="20000"/>
              </a:spcBef>
              <a:buClr>
                <a:srgbClr val="000000"/>
              </a:buClr>
              <a:buSzPct val="100000"/>
              <a:buFont typeface="Arial" charset="0"/>
              <a:buChar char="•"/>
              <a:defRPr/>
            </a:pPr>
            <a:r>
              <a:rPr lang="en-US" sz="1600" b="1" kern="0" dirty="0" smtClean="0">
                <a:solidFill>
                  <a:srgbClr val="000000"/>
                </a:solidFill>
              </a:rPr>
              <a:t>AECOM			</a:t>
            </a:r>
          </a:p>
          <a:p>
            <a:pPr marL="1027113" lvl="2" indent="-223838" eaLnBrk="0" hangingPunct="0">
              <a:lnSpc>
                <a:spcPct val="110000"/>
              </a:lnSpc>
              <a:spcBef>
                <a:spcPct val="20000"/>
              </a:spcBef>
              <a:buClr>
                <a:srgbClr val="000000"/>
              </a:buClr>
              <a:buSzPct val="100000"/>
              <a:buFont typeface="Arial" charset="0"/>
              <a:buChar char="•"/>
              <a:defRPr/>
            </a:pPr>
            <a:r>
              <a:rPr lang="en-US" sz="1600" b="1" kern="0" dirty="0" smtClean="0">
                <a:solidFill>
                  <a:srgbClr val="000000"/>
                </a:solidFill>
              </a:rPr>
              <a:t>Weston Solutions		</a:t>
            </a:r>
          </a:p>
          <a:p>
            <a:pPr marL="1027113" lvl="2" indent="-223838" eaLnBrk="0" hangingPunct="0">
              <a:lnSpc>
                <a:spcPct val="110000"/>
              </a:lnSpc>
              <a:spcBef>
                <a:spcPct val="20000"/>
              </a:spcBef>
              <a:buClr>
                <a:srgbClr val="000000"/>
              </a:buClr>
              <a:buSzPct val="100000"/>
              <a:buFont typeface="Arial" charset="0"/>
              <a:buChar char="•"/>
              <a:defRPr/>
            </a:pPr>
            <a:r>
              <a:rPr lang="en-US" sz="1600" b="1" kern="0" dirty="0" smtClean="0">
                <a:solidFill>
                  <a:srgbClr val="000000"/>
                </a:solidFill>
              </a:rPr>
              <a:t>Geo-Marine Inc 		</a:t>
            </a:r>
          </a:p>
          <a:p>
            <a:pPr marL="1027113" lvl="2" indent="-223838" eaLnBrk="0" hangingPunct="0">
              <a:lnSpc>
                <a:spcPct val="110000"/>
              </a:lnSpc>
              <a:spcBef>
                <a:spcPct val="20000"/>
              </a:spcBef>
              <a:buClr>
                <a:srgbClr val="000000"/>
              </a:buClr>
              <a:buSzPct val="100000"/>
              <a:buFont typeface="Arial" charset="0"/>
              <a:buChar char="•"/>
              <a:defRPr/>
            </a:pPr>
            <a:r>
              <a:rPr lang="en-US" sz="1600" b="1" kern="0" dirty="0" smtClean="0">
                <a:solidFill>
                  <a:srgbClr val="000000"/>
                </a:solidFill>
              </a:rPr>
              <a:t>CDM/CAPE		 </a:t>
            </a:r>
          </a:p>
          <a:p>
            <a:pPr marL="1027113" lvl="2" indent="-223838" eaLnBrk="0" hangingPunct="0">
              <a:lnSpc>
                <a:spcPct val="110000"/>
              </a:lnSpc>
              <a:spcBef>
                <a:spcPct val="20000"/>
              </a:spcBef>
              <a:buClr>
                <a:srgbClr val="000000"/>
              </a:buClr>
              <a:buSzPct val="100000"/>
              <a:buFont typeface="Arial" charset="0"/>
              <a:buChar char="•"/>
              <a:defRPr/>
            </a:pPr>
            <a:r>
              <a:rPr lang="en-US" sz="1600" b="1" kern="0" dirty="0" smtClean="0">
                <a:solidFill>
                  <a:srgbClr val="000000"/>
                </a:solidFill>
              </a:rPr>
              <a:t>ITSI			</a:t>
            </a:r>
          </a:p>
          <a:p>
            <a:pPr marL="1027113" lvl="2" indent="-223838" eaLnBrk="0" hangingPunct="0">
              <a:lnSpc>
                <a:spcPct val="110000"/>
              </a:lnSpc>
              <a:spcBef>
                <a:spcPct val="20000"/>
              </a:spcBef>
              <a:buClr>
                <a:srgbClr val="000000"/>
              </a:buClr>
              <a:buSzPct val="100000"/>
              <a:buFont typeface="Arial" charset="0"/>
              <a:buChar char="•"/>
              <a:defRPr/>
            </a:pPr>
            <a:r>
              <a:rPr lang="en-US" sz="1600" b="1" kern="0" dirty="0" smtClean="0">
                <a:solidFill>
                  <a:srgbClr val="000000"/>
                </a:solidFill>
              </a:rPr>
              <a:t>EMR</a:t>
            </a:r>
            <a:endParaRPr lang="en-US" sz="1600" b="1" dirty="0">
              <a:latin typeface="Arial" pitchFamily="34" charset="0"/>
              <a:cs typeface="Arial" pitchFamily="34" charset="0"/>
            </a:endParaRPr>
          </a:p>
          <a:p>
            <a:pPr marL="112713" indent="-223838">
              <a:spcBef>
                <a:spcPts val="1200"/>
              </a:spcBef>
              <a:buSzPct val="100000"/>
              <a:buFont typeface="Arial" pitchFamily="34" charset="0"/>
              <a:buChar char="•"/>
              <a:defRPr/>
            </a:pPr>
            <a:r>
              <a:rPr lang="en-US" sz="1800" b="1" dirty="0">
                <a:latin typeface="Arial" pitchFamily="34" charset="0"/>
                <a:cs typeface="Arial" pitchFamily="34" charset="0"/>
              </a:rPr>
              <a:t>Follow-on </a:t>
            </a:r>
            <a:r>
              <a:rPr lang="en-US" sz="1800" b="1" dirty="0" smtClean="0">
                <a:latin typeface="Arial" pitchFamily="34" charset="0"/>
                <a:cs typeface="Arial" pitchFamily="34" charset="0"/>
              </a:rPr>
              <a:t>COMPEC contract</a:t>
            </a:r>
            <a:endParaRPr lang="en-US" sz="1800" b="1" dirty="0">
              <a:latin typeface="Arial" pitchFamily="34" charset="0"/>
              <a:cs typeface="Arial" pitchFamily="34" charset="0"/>
            </a:endParaRPr>
          </a:p>
          <a:p>
            <a:pPr marL="569913" lvl="1" indent="-223838">
              <a:spcBef>
                <a:spcPts val="600"/>
              </a:spcBef>
              <a:buSzPct val="100000"/>
              <a:buFont typeface="Arial" pitchFamily="34" charset="0"/>
              <a:buChar char="•"/>
              <a:defRPr/>
            </a:pPr>
            <a:r>
              <a:rPr lang="en-US" sz="1600" b="1" dirty="0">
                <a:latin typeface="Arial" pitchFamily="34" charset="0"/>
                <a:cs typeface="Arial" pitchFamily="34" charset="0"/>
              </a:rPr>
              <a:t>Projected posting of the RFP in June</a:t>
            </a:r>
          </a:p>
          <a:p>
            <a:pPr marL="569913" lvl="1" indent="-223838">
              <a:lnSpc>
                <a:spcPct val="110000"/>
              </a:lnSpc>
              <a:spcBef>
                <a:spcPct val="20000"/>
              </a:spcBef>
              <a:buClr>
                <a:srgbClr val="151C77"/>
              </a:buClr>
              <a:buSzPct val="80000"/>
              <a:buFont typeface="Wingdings" pitchFamily="2" charset="2"/>
              <a:buChar char="n"/>
              <a:defRPr/>
            </a:pPr>
            <a:endParaRPr lang="en-US" sz="1600" b="1" dirty="0">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36220" y="350520"/>
            <a:ext cx="8686800" cy="640080"/>
          </a:xfrm>
        </p:spPr>
        <p:txBody>
          <a:bodyPr/>
          <a:lstStyle/>
          <a:p>
            <a:r>
              <a:rPr lang="en-US" sz="2800" dirty="0" smtClean="0">
                <a:latin typeface="Arial" pitchFamily="34" charset="0"/>
                <a:cs typeface="Arial" pitchFamily="34" charset="0"/>
              </a:rPr>
              <a:t>Dissemination of Information</a:t>
            </a:r>
          </a:p>
        </p:txBody>
      </p:sp>
      <p:sp>
        <p:nvSpPr>
          <p:cNvPr id="4" name="Slide Number Placeholder 3"/>
          <p:cNvSpPr>
            <a:spLocks noGrp="1"/>
          </p:cNvSpPr>
          <p:nvPr>
            <p:ph type="sldNum" sz="quarter" idx="11"/>
          </p:nvPr>
        </p:nvSpPr>
        <p:spPr/>
        <p:txBody>
          <a:bodyPr/>
          <a:lstStyle/>
          <a:p>
            <a:pPr>
              <a:defRPr/>
            </a:pPr>
            <a:fld id="{F4DF294E-582E-49AA-B03B-EFF1DFC6D60F}" type="slidenum">
              <a:rPr lang="en-US"/>
              <a:pPr>
                <a:defRPr/>
              </a:pPr>
              <a:t>24</a:t>
            </a:fld>
            <a:endParaRPr lang="en-US" dirty="0">
              <a:solidFill>
                <a:schemeClr val="bg2"/>
              </a:solidFill>
            </a:endParaRPr>
          </a:p>
        </p:txBody>
      </p:sp>
      <p:sp>
        <p:nvSpPr>
          <p:cNvPr id="5" name="Rectangle 3"/>
          <p:cNvSpPr txBox="1">
            <a:spLocks noChangeArrowheads="1"/>
          </p:cNvSpPr>
          <p:nvPr/>
        </p:nvSpPr>
        <p:spPr bwMode="auto">
          <a:xfrm>
            <a:off x="236220" y="1038225"/>
            <a:ext cx="8694420" cy="5049838"/>
          </a:xfrm>
          <a:prstGeom prst="rect">
            <a:avLst/>
          </a:prstGeom>
          <a:noFill/>
          <a:ln>
            <a:miter lim="800000"/>
            <a:headEnd/>
            <a:tailEnd/>
          </a:ln>
        </p:spPr>
        <p:txBody>
          <a:bodyPr/>
          <a:lstStyle/>
          <a:p>
            <a:pPr marL="569913" lvl="1" indent="-223838" eaLnBrk="0" hangingPunct="0">
              <a:spcBef>
                <a:spcPts val="1200"/>
              </a:spcBef>
              <a:buSzPct val="100000"/>
              <a:buFont typeface="Arial" pitchFamily="34" charset="0"/>
              <a:buChar char="•"/>
              <a:defRPr/>
            </a:pPr>
            <a:r>
              <a:rPr lang="en-US" sz="2400" b="1" dirty="0">
                <a:latin typeface="Arial" pitchFamily="34" charset="0"/>
                <a:cs typeface="Arial" pitchFamily="34" charset="0"/>
              </a:rPr>
              <a:t>Request for Information (RFI)</a:t>
            </a:r>
          </a:p>
          <a:p>
            <a:pPr marL="569913" lvl="1" indent="-223838" eaLnBrk="0" hangingPunct="0">
              <a:spcBef>
                <a:spcPts val="1200"/>
              </a:spcBef>
              <a:buSzPct val="100000"/>
              <a:buFont typeface="Arial" pitchFamily="34" charset="0"/>
              <a:buChar char="•"/>
              <a:defRPr/>
            </a:pPr>
            <a:r>
              <a:rPr lang="en-US" sz="2400" b="1" dirty="0">
                <a:latin typeface="Arial" pitchFamily="34" charset="0"/>
                <a:cs typeface="Arial" pitchFamily="34" charset="0"/>
              </a:rPr>
              <a:t>Sources Sought Synopsis</a:t>
            </a:r>
          </a:p>
          <a:p>
            <a:pPr marL="569913" lvl="1" indent="-223838" eaLnBrk="0" hangingPunct="0">
              <a:spcBef>
                <a:spcPts val="1200"/>
              </a:spcBef>
              <a:buSzPct val="100000"/>
              <a:buFont typeface="Arial" pitchFamily="34" charset="0"/>
              <a:buChar char="•"/>
              <a:defRPr/>
            </a:pPr>
            <a:r>
              <a:rPr lang="en-US" sz="2400" b="1" dirty="0">
                <a:latin typeface="Arial" pitchFamily="34" charset="0"/>
                <a:cs typeface="Arial" pitchFamily="34" charset="0"/>
              </a:rPr>
              <a:t>Pre-solicitation Notices</a:t>
            </a:r>
          </a:p>
          <a:p>
            <a:pPr marL="569913" lvl="1" indent="-223838" eaLnBrk="0" hangingPunct="0">
              <a:spcBef>
                <a:spcPts val="1200"/>
              </a:spcBef>
              <a:buSzPct val="100000"/>
              <a:buFont typeface="Arial" pitchFamily="34" charset="0"/>
              <a:buChar char="•"/>
              <a:defRPr/>
            </a:pPr>
            <a:r>
              <a:rPr lang="en-US" sz="2400" b="1" dirty="0">
                <a:latin typeface="Arial" pitchFamily="34" charset="0"/>
                <a:cs typeface="Arial" pitchFamily="34" charset="0"/>
              </a:rPr>
              <a:t>Award Notices</a:t>
            </a:r>
          </a:p>
          <a:p>
            <a:pPr marL="569913" lvl="1" indent="-223838" eaLnBrk="0" hangingPunct="0">
              <a:spcBef>
                <a:spcPts val="1200"/>
              </a:spcBef>
              <a:buSzPct val="100000"/>
              <a:buFont typeface="Arial" pitchFamily="34" charset="0"/>
              <a:buChar char="•"/>
              <a:defRPr/>
            </a:pPr>
            <a:r>
              <a:rPr lang="en-US" sz="2400" b="1" dirty="0">
                <a:latin typeface="Arial" pitchFamily="34" charset="0"/>
                <a:cs typeface="Arial" pitchFamily="34" charset="0"/>
              </a:rPr>
              <a:t>Requests for Quotes/Proposals</a:t>
            </a:r>
          </a:p>
          <a:p>
            <a:pPr marL="1027113" lvl="2" indent="-223838" eaLnBrk="0" hangingPunct="0">
              <a:spcBef>
                <a:spcPts val="600"/>
              </a:spcBef>
              <a:buSzPct val="100000"/>
              <a:buFont typeface="Arial" pitchFamily="34" charset="0"/>
              <a:buChar char="•"/>
              <a:defRPr/>
            </a:pPr>
            <a:r>
              <a:rPr lang="en-US" sz="2200" b="1" dirty="0">
                <a:latin typeface="Arial" pitchFamily="34" charset="0"/>
                <a:cs typeface="Arial" pitchFamily="34" charset="0"/>
              </a:rPr>
              <a:t>Government-wide Point of Entry (GPE)</a:t>
            </a:r>
          </a:p>
          <a:p>
            <a:pPr marL="1484313" lvl="3" indent="-223838" eaLnBrk="0" hangingPunct="0">
              <a:spcBef>
                <a:spcPts val="600"/>
              </a:spcBef>
              <a:buSzPct val="100000"/>
              <a:buFont typeface="Arial" pitchFamily="34" charset="0"/>
              <a:buChar char="•"/>
              <a:defRPr/>
            </a:pPr>
            <a:r>
              <a:rPr lang="en-US" sz="2000" b="1" dirty="0">
                <a:latin typeface="Arial" pitchFamily="34" charset="0"/>
                <a:cs typeface="Arial" pitchFamily="34" charset="0"/>
                <a:hlinkClick r:id="rId3"/>
              </a:rPr>
              <a:t>http://www/fedbizopps.gov</a:t>
            </a:r>
            <a:endParaRPr lang="en-US" sz="2000" b="1" dirty="0">
              <a:latin typeface="Arial" pitchFamily="34" charset="0"/>
              <a:cs typeface="Arial" pitchFamily="34" charset="0"/>
            </a:endParaRPr>
          </a:p>
          <a:p>
            <a:pPr marL="1484313" lvl="3" indent="-223838" eaLnBrk="0" hangingPunct="0">
              <a:spcBef>
                <a:spcPts val="600"/>
              </a:spcBef>
              <a:buSzPct val="100000"/>
              <a:buFont typeface="Arial" pitchFamily="34" charset="0"/>
              <a:buChar char="•"/>
              <a:defRPr/>
            </a:pPr>
            <a:r>
              <a:rPr lang="en-US" sz="2000" b="1" dirty="0">
                <a:latin typeface="Arial" pitchFamily="34" charset="0"/>
                <a:cs typeface="Arial" pitchFamily="34" charset="0"/>
                <a:hlinkClick r:id="rId4"/>
              </a:rPr>
              <a:t>http://www.ebuy.gsa.gov</a:t>
            </a:r>
            <a:endParaRPr lang="en-US" sz="2000" b="1" dirty="0">
              <a:latin typeface="Arial" pitchFamily="34" charset="0"/>
              <a:cs typeface="Arial" pitchFamily="34" charset="0"/>
            </a:endParaRPr>
          </a:p>
          <a:p>
            <a:pPr marL="688975" lvl="1" indent="-282575" eaLnBrk="0" hangingPunct="0">
              <a:lnSpc>
                <a:spcPct val="110000"/>
              </a:lnSpc>
              <a:spcBef>
                <a:spcPct val="20000"/>
              </a:spcBef>
              <a:buClr>
                <a:srgbClr val="000000"/>
              </a:buClr>
              <a:buSzPct val="100000"/>
              <a:buFont typeface="Arial" charset="0"/>
              <a:buChar char="•"/>
              <a:defRPr/>
            </a:pPr>
            <a:endParaRPr lang="en-US" sz="2000" b="1" kern="0" dirty="0">
              <a:solidFill>
                <a:srgbClr val="000000"/>
              </a:solidFill>
              <a:latin typeface="+mn-l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txBox="1">
            <a:spLocks/>
          </p:cNvSpPr>
          <p:nvPr/>
        </p:nvSpPr>
        <p:spPr bwMode="auto">
          <a:xfrm>
            <a:off x="276225" y="1504950"/>
            <a:ext cx="8397875" cy="4743450"/>
          </a:xfrm>
          <a:prstGeom prst="rect">
            <a:avLst/>
          </a:prstGeom>
          <a:noFill/>
          <a:ln w="9525">
            <a:noFill/>
            <a:miter lim="800000"/>
            <a:headEnd/>
            <a:tailEnd/>
          </a:ln>
        </p:spPr>
        <p:txBody>
          <a:bodyPr/>
          <a:lstStyle/>
          <a:p>
            <a:pPr marL="285750" indent="-285750" eaLnBrk="0" hangingPunct="0">
              <a:spcBef>
                <a:spcPct val="50000"/>
              </a:spcBef>
              <a:buClr>
                <a:srgbClr val="151C77"/>
              </a:buClr>
              <a:buSzPct val="80000"/>
              <a:buFont typeface="Wingdings" pitchFamily="2" charset="2"/>
              <a:buChar char="n"/>
            </a:pPr>
            <a:endParaRPr lang="en-US" sz="2000" b="1">
              <a:solidFill>
                <a:srgbClr val="000000"/>
              </a:solidFill>
            </a:endParaRPr>
          </a:p>
        </p:txBody>
      </p:sp>
      <p:sp>
        <p:nvSpPr>
          <p:cNvPr id="40963" name="Title 5"/>
          <p:cNvSpPr>
            <a:spLocks noGrp="1"/>
          </p:cNvSpPr>
          <p:nvPr>
            <p:ph type="title"/>
          </p:nvPr>
        </p:nvSpPr>
        <p:spPr>
          <a:xfrm>
            <a:off x="0" y="2491740"/>
            <a:ext cx="9144000" cy="786448"/>
          </a:xfrm>
        </p:spPr>
        <p:txBody>
          <a:bodyPr/>
          <a:lstStyle/>
          <a:p>
            <a:pPr algn="ctr"/>
            <a:r>
              <a:rPr lang="en-US" dirty="0" smtClean="0"/>
              <a:t/>
            </a:r>
            <a:br>
              <a:rPr lang="en-US" dirty="0" smtClean="0"/>
            </a:br>
            <a:r>
              <a:rPr lang="en-US" dirty="0" smtClean="0"/>
              <a:t>Questions ?</a:t>
            </a:r>
            <a:br>
              <a:rPr lang="en-US" dirty="0" smtClean="0"/>
            </a:br>
            <a:r>
              <a:rPr lang="en-US" dirty="0" smtClean="0"/>
              <a:t/>
            </a:r>
            <a:br>
              <a:rPr lang="en-US" dirty="0" smtClean="0"/>
            </a:br>
            <a:endParaRPr lang="en-US" dirty="0" smtClean="0"/>
          </a:p>
        </p:txBody>
      </p:sp>
      <p:sp>
        <p:nvSpPr>
          <p:cNvPr id="13315" name="Slide Number Placeholder 4"/>
          <p:cNvSpPr>
            <a:spLocks noGrp="1"/>
          </p:cNvSpPr>
          <p:nvPr>
            <p:ph type="sldNum" sz="quarter" idx="10"/>
          </p:nvPr>
        </p:nvSpPr>
        <p:spPr/>
        <p:txBody>
          <a:bodyPr/>
          <a:lstStyle/>
          <a:p>
            <a:pPr>
              <a:defRPr/>
            </a:pPr>
            <a:fld id="{470EE4EA-8EEA-473F-A269-636A8B75F1D6}" type="slidenum">
              <a:rPr lang="en-US" smtClean="0"/>
              <a:pPr>
                <a:defRPr/>
              </a:pPr>
              <a:t>25</a:t>
            </a:fld>
            <a:endParaRPr lang="en-US" smtClean="0">
              <a:solidFill>
                <a:srgbClr val="80808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236220" y="358140"/>
            <a:ext cx="8686800" cy="584835"/>
          </a:xfrm>
        </p:spPr>
        <p:txBody>
          <a:bodyPr anchor="b"/>
          <a:lstStyle/>
          <a:p>
            <a:r>
              <a:rPr lang="en-US" sz="2800" dirty="0" smtClean="0">
                <a:latin typeface="Arial" pitchFamily="34" charset="0"/>
                <a:cs typeface="Arial" pitchFamily="34" charset="0"/>
              </a:rPr>
              <a:t>Strategic Planning Guidance</a:t>
            </a:r>
          </a:p>
        </p:txBody>
      </p:sp>
      <p:sp>
        <p:nvSpPr>
          <p:cNvPr id="54276" name="Text Box 3"/>
          <p:cNvSpPr txBox="1">
            <a:spLocks noChangeArrowheads="1"/>
          </p:cNvSpPr>
          <p:nvPr/>
        </p:nvSpPr>
        <p:spPr bwMode="auto">
          <a:xfrm>
            <a:off x="144780" y="1054734"/>
            <a:ext cx="8869680" cy="2677656"/>
          </a:xfrm>
          <a:prstGeom prst="rect">
            <a:avLst/>
          </a:prstGeom>
          <a:noFill/>
          <a:ln w="9525" algn="ctr">
            <a:noFill/>
            <a:miter lim="800000"/>
            <a:headEnd/>
            <a:tailEnd/>
          </a:ln>
        </p:spPr>
        <p:txBody>
          <a:bodyPr wrap="square">
            <a:spAutoFit/>
          </a:bodyPr>
          <a:lstStyle/>
          <a:p>
            <a:pPr algn="ctr" eaLnBrk="0" hangingPunct="0">
              <a:defRPr/>
            </a:pPr>
            <a:endParaRPr lang="en-US" sz="2400" i="1" dirty="0">
              <a:latin typeface="Arial" pitchFamily="34" charset="0"/>
              <a:cs typeface="+mn-cs"/>
            </a:endParaRPr>
          </a:p>
          <a:p>
            <a:pPr algn="ctr" eaLnBrk="0" hangingPunct="0">
              <a:defRPr/>
            </a:pPr>
            <a:r>
              <a:rPr lang="en-US" sz="2400" dirty="0">
                <a:latin typeface="Arial" pitchFamily="34" charset="0"/>
                <a:ea typeface="+mj-ea"/>
                <a:cs typeface="Arial" pitchFamily="34" charset="0"/>
              </a:rPr>
              <a:t>“Plan to better Integrate our Regular, Guard and Reserve </a:t>
            </a:r>
            <a:r>
              <a:rPr lang="en-US" sz="2400" dirty="0" smtClean="0">
                <a:latin typeface="Arial" pitchFamily="34" charset="0"/>
                <a:ea typeface="+mj-ea"/>
                <a:cs typeface="Arial" pitchFamily="34" charset="0"/>
              </a:rPr>
              <a:t>units”</a:t>
            </a:r>
            <a:endParaRPr lang="en-US" sz="2400" dirty="0">
              <a:latin typeface="Arial" pitchFamily="34" charset="0"/>
              <a:ea typeface="+mj-ea"/>
              <a:cs typeface="Arial" pitchFamily="34" charset="0"/>
            </a:endParaRPr>
          </a:p>
          <a:p>
            <a:pPr algn="ctr" eaLnBrk="0" hangingPunct="0">
              <a:defRPr/>
            </a:pPr>
            <a:endParaRPr lang="en-US" sz="2400" dirty="0">
              <a:latin typeface="Arial" pitchFamily="34" charset="0"/>
              <a:ea typeface="+mj-ea"/>
              <a:cs typeface="Arial" pitchFamily="34" charset="0"/>
            </a:endParaRPr>
          </a:p>
          <a:p>
            <a:pPr algn="ctr" eaLnBrk="0" hangingPunct="0">
              <a:defRPr/>
            </a:pPr>
            <a:r>
              <a:rPr lang="en-US" sz="2400" dirty="0">
                <a:latin typeface="Arial" pitchFamily="34" charset="0"/>
                <a:ea typeface="+mj-ea"/>
                <a:cs typeface="Arial" pitchFamily="34" charset="0"/>
              </a:rPr>
              <a:t>“Plan for…expanded use of all variations of associate </a:t>
            </a:r>
            <a:r>
              <a:rPr lang="en-US" sz="2400" dirty="0" smtClean="0">
                <a:latin typeface="Arial" pitchFamily="34" charset="0"/>
                <a:ea typeface="+mj-ea"/>
                <a:cs typeface="Arial" pitchFamily="34" charset="0"/>
              </a:rPr>
              <a:t>units”</a:t>
            </a:r>
            <a:endParaRPr lang="en-US" sz="2400" dirty="0">
              <a:latin typeface="Arial" pitchFamily="34" charset="0"/>
              <a:ea typeface="+mj-ea"/>
              <a:cs typeface="Arial" pitchFamily="34" charset="0"/>
            </a:endParaRPr>
          </a:p>
          <a:p>
            <a:pPr algn="ctr" eaLnBrk="0" hangingPunct="0">
              <a:defRPr/>
            </a:pPr>
            <a:endParaRPr lang="en-US" sz="2400" i="1" dirty="0">
              <a:latin typeface="Arial" pitchFamily="34" charset="0"/>
              <a:ea typeface="+mj-ea"/>
              <a:cs typeface="Arial" pitchFamily="34" charset="0"/>
            </a:endParaRPr>
          </a:p>
          <a:p>
            <a:pPr algn="ctr" eaLnBrk="0" hangingPunct="0">
              <a:defRPr/>
            </a:pPr>
            <a:endParaRPr lang="en-US" sz="2400" i="1" dirty="0">
              <a:latin typeface="Arial" pitchFamily="34" charset="0"/>
              <a:ea typeface="+mj-ea"/>
              <a:cs typeface="Arial" pitchFamily="34" charset="0"/>
            </a:endParaRPr>
          </a:p>
          <a:p>
            <a:pPr algn="ctr" eaLnBrk="0" hangingPunct="0">
              <a:defRPr/>
            </a:pPr>
            <a:r>
              <a:rPr lang="en-US" sz="2400" b="1" i="1" dirty="0">
                <a:latin typeface="Arial" pitchFamily="34" charset="0"/>
                <a:ea typeface="+mj-ea"/>
                <a:cs typeface="Arial" pitchFamily="34" charset="0"/>
              </a:rPr>
              <a:t>CSAF: “…a seamless Total Force”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1005840" y="1596788"/>
            <a:ext cx="6779526" cy="4299045"/>
            <a:chOff x="859821" y="1528552"/>
            <a:chExt cx="7014946" cy="3881648"/>
          </a:xfrm>
          <a:scene3d>
            <a:camera prst="perspectiveContrastingRightFacing"/>
            <a:lightRig rig="threePt" dir="t"/>
          </a:scene3d>
        </p:grpSpPr>
        <p:pic>
          <p:nvPicPr>
            <p:cNvPr id="28" name="Picture 2" descr="Air Combat Command"/>
            <p:cNvPicPr>
              <a:picLocks noChangeAspect="1" noChangeArrowheads="1"/>
            </p:cNvPicPr>
            <p:nvPr/>
          </p:nvPicPr>
          <p:blipFill>
            <a:blip r:embed="rId3" cstate="print">
              <a:lum bright="5000"/>
            </a:blip>
            <a:srcRect/>
            <a:stretch>
              <a:fillRect/>
            </a:stretch>
          </p:blipFill>
          <p:spPr bwMode="auto">
            <a:xfrm>
              <a:off x="859821" y="1538241"/>
              <a:ext cx="2336339" cy="966260"/>
            </a:xfrm>
            <a:prstGeom prst="rect">
              <a:avLst/>
            </a:prstGeom>
            <a:no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29" name="Picture 28" descr="Air Education and Training Command"/>
            <p:cNvPicPr>
              <a:picLocks noChangeAspect="1" noChangeArrowheads="1"/>
            </p:cNvPicPr>
            <p:nvPr/>
          </p:nvPicPr>
          <p:blipFill>
            <a:blip r:embed="rId4" cstate="print">
              <a:lum bright="5000"/>
            </a:blip>
            <a:srcRect/>
            <a:stretch>
              <a:fillRect/>
            </a:stretch>
          </p:blipFill>
          <p:spPr bwMode="auto">
            <a:xfrm>
              <a:off x="3206062" y="1528552"/>
              <a:ext cx="2336339" cy="966260"/>
            </a:xfrm>
            <a:prstGeom prst="rect">
              <a:avLst/>
            </a:prstGeom>
            <a:no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34" name="Picture 2" descr="Air Force Materiel Command"/>
            <p:cNvPicPr>
              <a:picLocks noChangeAspect="1" noChangeArrowheads="1"/>
            </p:cNvPicPr>
            <p:nvPr/>
          </p:nvPicPr>
          <p:blipFill>
            <a:blip r:embed="rId5" cstate="print">
              <a:lum bright="5000"/>
            </a:blip>
            <a:srcRect/>
            <a:stretch>
              <a:fillRect/>
            </a:stretch>
          </p:blipFill>
          <p:spPr bwMode="auto">
            <a:xfrm>
              <a:off x="5538428" y="1528556"/>
              <a:ext cx="2336339" cy="966260"/>
            </a:xfrm>
            <a:prstGeom prst="rect">
              <a:avLst/>
            </a:prstGeom>
            <a:no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35" name="Picture 34" descr="Air Force Space Command"/>
            <p:cNvPicPr>
              <a:picLocks noChangeAspect="1" noChangeArrowheads="1"/>
            </p:cNvPicPr>
            <p:nvPr/>
          </p:nvPicPr>
          <p:blipFill>
            <a:blip r:embed="rId6" cstate="print">
              <a:lum bright="5000"/>
            </a:blip>
            <a:srcRect/>
            <a:stretch>
              <a:fillRect/>
            </a:stretch>
          </p:blipFill>
          <p:spPr bwMode="auto">
            <a:xfrm>
              <a:off x="3207010" y="3429000"/>
              <a:ext cx="2336339" cy="966260"/>
            </a:xfrm>
            <a:prstGeom prst="rect">
              <a:avLst/>
            </a:prstGeom>
            <a:no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36" name="Picture 8" descr="Air Force Special Ops Command"/>
            <p:cNvPicPr>
              <a:picLocks noChangeAspect="1" noChangeArrowheads="1"/>
            </p:cNvPicPr>
            <p:nvPr/>
          </p:nvPicPr>
          <p:blipFill>
            <a:blip r:embed="rId7" cstate="print">
              <a:lum bright="5000"/>
            </a:blip>
            <a:srcRect/>
            <a:stretch>
              <a:fillRect/>
            </a:stretch>
          </p:blipFill>
          <p:spPr bwMode="auto">
            <a:xfrm>
              <a:off x="5537422" y="2487045"/>
              <a:ext cx="2336339" cy="966260"/>
            </a:xfrm>
            <a:prstGeom prst="rect">
              <a:avLst/>
            </a:prstGeom>
            <a:no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37" name="Picture 10" descr="Air Mobility Command"/>
            <p:cNvPicPr>
              <a:picLocks noChangeAspect="1" noChangeArrowheads="1"/>
            </p:cNvPicPr>
            <p:nvPr/>
          </p:nvPicPr>
          <p:blipFill>
            <a:blip r:embed="rId8" cstate="print">
              <a:lum bright="5000"/>
            </a:blip>
            <a:srcRect/>
            <a:stretch>
              <a:fillRect/>
            </a:stretch>
          </p:blipFill>
          <p:spPr bwMode="auto">
            <a:xfrm>
              <a:off x="861332" y="2502459"/>
              <a:ext cx="2336339" cy="966260"/>
            </a:xfrm>
            <a:prstGeom prst="rect">
              <a:avLst/>
            </a:prstGeom>
            <a:no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38" name="Picture 14" descr="Pacific Air Forces"/>
            <p:cNvPicPr>
              <a:picLocks noChangeAspect="1" noChangeArrowheads="1"/>
            </p:cNvPicPr>
            <p:nvPr/>
          </p:nvPicPr>
          <p:blipFill>
            <a:blip r:embed="rId9" cstate="print">
              <a:lum bright="5000"/>
            </a:blip>
            <a:srcRect/>
            <a:stretch>
              <a:fillRect/>
            </a:stretch>
          </p:blipFill>
          <p:spPr bwMode="auto">
            <a:xfrm>
              <a:off x="5537433" y="3455226"/>
              <a:ext cx="2336339" cy="966260"/>
            </a:xfrm>
            <a:prstGeom prst="rect">
              <a:avLst/>
            </a:prstGeom>
            <a:no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39" name="Picture 16" descr="United States Air Forces in Europe"/>
            <p:cNvPicPr>
              <a:picLocks noChangeAspect="1" noChangeArrowheads="1"/>
            </p:cNvPicPr>
            <p:nvPr/>
          </p:nvPicPr>
          <p:blipFill>
            <a:blip r:embed="rId10" cstate="print">
              <a:lum bright="5000"/>
            </a:blip>
            <a:srcRect/>
            <a:stretch>
              <a:fillRect/>
            </a:stretch>
          </p:blipFill>
          <p:spPr bwMode="auto">
            <a:xfrm>
              <a:off x="863941" y="3469267"/>
              <a:ext cx="2336339" cy="966260"/>
            </a:xfrm>
            <a:prstGeom prst="rect">
              <a:avLst/>
            </a:prstGeom>
            <a:no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grpSp>
          <p:nvGrpSpPr>
            <p:cNvPr id="3" name="Group 22"/>
            <p:cNvGrpSpPr/>
            <p:nvPr/>
          </p:nvGrpSpPr>
          <p:grpSpPr>
            <a:xfrm>
              <a:off x="3124200" y="4394838"/>
              <a:ext cx="2430438" cy="1015362"/>
              <a:chOff x="3124200" y="4394838"/>
              <a:chExt cx="2430438" cy="1015362"/>
            </a:xfrm>
          </p:grpSpPr>
          <p:pic>
            <p:nvPicPr>
              <p:cNvPr id="46" name="Picture 8" descr="http://www.foxnews.com/images/245718/0_61_nuclear_blast.jpg"/>
              <p:cNvPicPr>
                <a:picLocks noChangeAspect="1" noChangeArrowheads="1"/>
              </p:cNvPicPr>
              <p:nvPr/>
            </p:nvPicPr>
            <p:blipFill>
              <a:blip r:embed="rId11" cstate="print">
                <a:lum bright="5000"/>
              </a:blip>
              <a:srcRect/>
              <a:stretch>
                <a:fillRect/>
              </a:stretch>
            </p:blipFill>
            <p:spPr bwMode="auto">
              <a:xfrm>
                <a:off x="3202468" y="4394838"/>
                <a:ext cx="2352170" cy="982638"/>
              </a:xfrm>
              <a:prstGeom prst="rect">
                <a:avLst/>
              </a:prstGeom>
              <a:noFill/>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sp>
            <p:nvSpPr>
              <p:cNvPr id="47" name="TextBox 46"/>
              <p:cNvSpPr txBox="1"/>
              <p:nvPr/>
            </p:nvSpPr>
            <p:spPr>
              <a:xfrm>
                <a:off x="3124200" y="4917757"/>
                <a:ext cx="1555846" cy="492443"/>
              </a:xfrm>
              <a:prstGeom prst="rect">
                <a:avLst/>
              </a:prstGeom>
              <a:noFill/>
              <a:ln>
                <a:noFill/>
              </a:ln>
              <a:effectLst>
                <a:outerShdw blurRad="225425" dist="50800" dir="5220000" algn="ctr">
                  <a:srgbClr val="000000">
                    <a:alpha val="33000"/>
                  </a:srgbClr>
                </a:outerShdw>
              </a:effectLst>
            </p:spPr>
            <p:txBody>
              <a:bodyPr>
                <a:spAutoFit/>
              </a:bodyPr>
              <a:lstStyle/>
              <a:p>
                <a:pPr eaLnBrk="0" fontAlgn="auto" hangingPunct="0">
                  <a:spcBef>
                    <a:spcPts val="0"/>
                  </a:spcBef>
                  <a:spcAft>
                    <a:spcPts val="0"/>
                  </a:spcAft>
                  <a:defRPr/>
                </a:pPr>
                <a:r>
                  <a:rPr lang="en-US" sz="1300" i="1" dirty="0">
                    <a:solidFill>
                      <a:schemeClr val="bg1">
                        <a:lumMod val="95000"/>
                      </a:schemeClr>
                    </a:solidFill>
                    <a:effectLst>
                      <a:outerShdw blurRad="50800" dist="50800" dir="5400000" algn="ctr" rotWithShape="0">
                        <a:schemeClr val="bg2"/>
                      </a:outerShdw>
                    </a:effectLst>
                    <a:latin typeface="+mn-lt"/>
                    <a:cs typeface="+mn-cs"/>
                  </a:rPr>
                  <a:t>Global Strike</a:t>
                </a:r>
              </a:p>
              <a:p>
                <a:pPr eaLnBrk="0" fontAlgn="auto" hangingPunct="0">
                  <a:spcBef>
                    <a:spcPts val="0"/>
                  </a:spcBef>
                  <a:spcAft>
                    <a:spcPts val="0"/>
                  </a:spcAft>
                  <a:defRPr/>
                </a:pPr>
                <a:r>
                  <a:rPr lang="en-US" sz="1300" i="1" dirty="0">
                    <a:solidFill>
                      <a:schemeClr val="bg1">
                        <a:lumMod val="95000"/>
                      </a:schemeClr>
                    </a:solidFill>
                    <a:effectLst>
                      <a:outerShdw blurRad="50800" dist="50800" dir="5400000" algn="ctr" rotWithShape="0">
                        <a:schemeClr val="bg2"/>
                      </a:outerShdw>
                    </a:effectLst>
                    <a:latin typeface="+mn-lt"/>
                    <a:cs typeface="+mn-cs"/>
                  </a:rPr>
                  <a:t>Command(P)</a:t>
                </a:r>
              </a:p>
            </p:txBody>
          </p:sp>
        </p:grpSp>
        <p:grpSp>
          <p:nvGrpSpPr>
            <p:cNvPr id="4" name="Group 37"/>
            <p:cNvGrpSpPr/>
            <p:nvPr/>
          </p:nvGrpSpPr>
          <p:grpSpPr>
            <a:xfrm>
              <a:off x="3200400" y="2514601"/>
              <a:ext cx="2377440" cy="963238"/>
              <a:chOff x="5759354" y="4708427"/>
              <a:chExt cx="3152636" cy="1260771"/>
            </a:xfrm>
            <a:effectLst/>
          </p:grpSpPr>
          <p:pic>
            <p:nvPicPr>
              <p:cNvPr id="42" name="Picture 18" descr="http://arc.iki.rssi.ru/nineplanets/gif/Earth.jpg">
                <a:hlinkClick r:id="rId12"/>
              </p:cNvPr>
              <p:cNvPicPr>
                <a:picLocks noChangeAspect="1" noChangeArrowheads="1"/>
              </p:cNvPicPr>
              <p:nvPr/>
            </p:nvPicPr>
            <p:blipFill>
              <a:blip r:embed="rId13" cstate="print">
                <a:lum bright="-9000"/>
              </a:blip>
              <a:srcRect/>
              <a:stretch>
                <a:fillRect/>
              </a:stretch>
            </p:blipFill>
            <p:spPr bwMode="auto">
              <a:xfrm>
                <a:off x="5759354" y="4708427"/>
                <a:ext cx="3066196" cy="1260771"/>
              </a:xfrm>
              <a:prstGeom prst="rect">
                <a:avLst/>
              </a:prstGeom>
              <a:noFill/>
              <a:ln w="12700">
                <a:solidFill>
                  <a:schemeClr val="tx1"/>
                </a:solidFill>
              </a:ln>
            </p:spPr>
          </p:pic>
          <p:sp>
            <p:nvSpPr>
              <p:cNvPr id="43" name="TextBox 42"/>
              <p:cNvSpPr txBox="1"/>
              <p:nvPr/>
            </p:nvSpPr>
            <p:spPr>
              <a:xfrm>
                <a:off x="5759354" y="4708475"/>
                <a:ext cx="2320120" cy="492443"/>
              </a:xfrm>
              <a:prstGeom prst="rect">
                <a:avLst/>
              </a:prstGeom>
              <a:noFill/>
              <a:ln w="12700">
                <a:solidFill>
                  <a:schemeClr val="tx1"/>
                </a:solidFill>
              </a:ln>
            </p:spPr>
            <p:txBody>
              <a:bodyPr>
                <a:spAutoFit/>
                <a:sp3d prstMaterial="metal"/>
              </a:bodyPr>
              <a:lstStyle/>
              <a:p>
                <a:pPr eaLnBrk="0" fontAlgn="auto" hangingPunct="0">
                  <a:spcBef>
                    <a:spcPts val="0"/>
                  </a:spcBef>
                  <a:spcAft>
                    <a:spcPts val="0"/>
                  </a:spcAft>
                  <a:defRPr/>
                </a:pPr>
                <a:r>
                  <a:rPr lang="en-US" sz="1300" i="1" dirty="0">
                    <a:solidFill>
                      <a:schemeClr val="bg1">
                        <a:lumMod val="95000"/>
                      </a:schemeClr>
                    </a:solidFill>
                    <a:effectLst>
                      <a:outerShdw blurRad="50800" dist="50800" dir="5400000" algn="ctr" rotWithShape="0">
                        <a:schemeClr val="bg2"/>
                      </a:outerShdw>
                    </a:effectLst>
                    <a:latin typeface="+mn-lt"/>
                    <a:cs typeface="+mn-cs"/>
                  </a:rPr>
                  <a:t>Air Force Reserve Command</a:t>
                </a:r>
              </a:p>
            </p:txBody>
          </p:sp>
          <p:pic>
            <p:nvPicPr>
              <p:cNvPr id="44" name="Picture 10" descr="http://usmilitary.about.com/library/milinfo/affacts/afrc.jpg"/>
              <p:cNvPicPr>
                <a:picLocks noChangeAspect="1" noChangeArrowheads="1"/>
              </p:cNvPicPr>
              <p:nvPr/>
            </p:nvPicPr>
            <p:blipFill>
              <a:blip r:embed="rId14" cstate="print"/>
              <a:srcRect/>
              <a:stretch>
                <a:fillRect/>
              </a:stretch>
            </p:blipFill>
            <p:spPr bwMode="auto">
              <a:xfrm>
                <a:off x="8256898" y="4708427"/>
                <a:ext cx="655092" cy="645411"/>
              </a:xfrm>
              <a:prstGeom prst="rect">
                <a:avLst/>
              </a:prstGeom>
              <a:noFill/>
              <a:ln w="12700">
                <a:solidFill>
                  <a:schemeClr val="tx1"/>
                </a:solidFill>
              </a:ln>
              <a:effectLst>
                <a:outerShdw blurRad="50800" dist="50800" dir="5400000" algn="ctr" rotWithShape="0">
                  <a:srgbClr val="000000">
                    <a:alpha val="46000"/>
                  </a:srgbClr>
                </a:outerShdw>
                <a:softEdge rad="127000"/>
              </a:effectLst>
            </p:spPr>
          </p:pic>
        </p:grpSp>
      </p:grpSp>
      <p:sp>
        <p:nvSpPr>
          <p:cNvPr id="48" name="TextBox 47"/>
          <p:cNvSpPr txBox="1"/>
          <p:nvPr/>
        </p:nvSpPr>
        <p:spPr>
          <a:xfrm>
            <a:off x="6324600" y="4572000"/>
            <a:ext cx="2590800" cy="1077913"/>
          </a:xfrm>
          <a:prstGeom prst="rect">
            <a:avLst/>
          </a:prstGeom>
          <a:noFill/>
          <a:effectLst>
            <a:outerShdw blurRad="50800" dist="38100" dir="2700000" algn="tl" rotWithShape="0">
              <a:prstClr val="black"/>
            </a:outerShdw>
          </a:effectLst>
        </p:spPr>
        <p:txBody>
          <a:bodyPr>
            <a:spAutoFit/>
          </a:bodyPr>
          <a:lstStyle/>
          <a:p>
            <a:pPr algn="r" eaLnBrk="0" hangingPunct="0">
              <a:defRPr/>
            </a:pPr>
            <a:r>
              <a:rPr lang="en-US" sz="3200" kern="100" spc="340" dirty="0">
                <a:latin typeface="+mn-lt"/>
                <a:cs typeface="+mn-cs"/>
              </a:rPr>
              <a:t>1 of 10 MAJCOMs</a:t>
            </a:r>
          </a:p>
        </p:txBody>
      </p:sp>
      <p:sp>
        <p:nvSpPr>
          <p:cNvPr id="20484" name="Title 20"/>
          <p:cNvSpPr>
            <a:spLocks noGrp="1"/>
          </p:cNvSpPr>
          <p:nvPr>
            <p:ph type="title"/>
          </p:nvPr>
        </p:nvSpPr>
        <p:spPr>
          <a:xfrm>
            <a:off x="457200" y="0"/>
            <a:ext cx="8229600" cy="1314450"/>
          </a:xfrm>
        </p:spPr>
        <p:txBody>
          <a:bodyPr/>
          <a:lstStyle/>
          <a:p>
            <a:r>
              <a:rPr lang="en-US" smtClean="0">
                <a:solidFill>
                  <a:schemeClr val="bg1"/>
                </a:solidFill>
              </a:rPr>
              <a:t/>
            </a:r>
            <a:br>
              <a:rPr lang="en-US" smtClean="0">
                <a:solidFill>
                  <a:schemeClr val="bg1"/>
                </a:solidFill>
              </a:rPr>
            </a:br>
            <a:endParaRPr lang="en-US" smtClean="0"/>
          </a:p>
        </p:txBody>
      </p:sp>
      <p:sp>
        <p:nvSpPr>
          <p:cNvPr id="22" name="Title 4"/>
          <p:cNvSpPr txBox="1">
            <a:spLocks/>
          </p:cNvSpPr>
          <p:nvPr/>
        </p:nvSpPr>
        <p:spPr>
          <a:xfrm>
            <a:off x="236220" y="342900"/>
            <a:ext cx="8679180" cy="600075"/>
          </a:xfrm>
          <a:prstGeom prst="rect">
            <a:avLst/>
          </a:prstGeom>
        </p:spPr>
        <p:txBody>
          <a:bodyPr anchor="b"/>
          <a:lstStyle/>
          <a:p>
            <a:pPr algn="r" eaLnBrk="0" hangingPunct="0">
              <a:defRPr/>
            </a:pPr>
            <a:r>
              <a:rPr lang="en-US" sz="3600" b="1" i="1" dirty="0">
                <a:solidFill>
                  <a:srgbClr val="151C77"/>
                </a:solidFill>
                <a:latin typeface="+mj-lt"/>
                <a:ea typeface="+mj-ea"/>
                <a:cs typeface="+mj-cs"/>
              </a:rPr>
              <a:t>Operational Perspective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title"/>
          </p:nvPr>
        </p:nvSpPr>
        <p:spPr>
          <a:xfrm>
            <a:off x="236220" y="373380"/>
            <a:ext cx="8694420" cy="541020"/>
          </a:xfrm>
        </p:spPr>
        <p:txBody>
          <a:bodyPr anchor="t">
            <a:normAutofit/>
          </a:bodyPr>
          <a:lstStyle/>
          <a:p>
            <a:pPr>
              <a:defRPr/>
            </a:pPr>
            <a:r>
              <a:rPr lang="en-US" sz="2800" kern="1200" dirty="0" smtClean="0">
                <a:latin typeface="Arial" pitchFamily="34" charset="0"/>
                <a:cs typeface="Arial" pitchFamily="34" charset="0"/>
              </a:rPr>
              <a:t>Installations</a:t>
            </a:r>
          </a:p>
        </p:txBody>
      </p:sp>
      <p:sp>
        <p:nvSpPr>
          <p:cNvPr id="46083" name="Slide Number Placeholder 3"/>
          <p:cNvSpPr>
            <a:spLocks noGrp="1"/>
          </p:cNvSpPr>
          <p:nvPr>
            <p:ph type="sldNum" sz="quarter" idx="10"/>
          </p:nvPr>
        </p:nvSpPr>
        <p:spPr/>
        <p:txBody>
          <a:bodyPr/>
          <a:lstStyle/>
          <a:p>
            <a:pPr>
              <a:defRPr/>
            </a:pPr>
            <a:fld id="{25FD8DA3-9725-42DF-92CC-71A387932140}" type="slidenum">
              <a:rPr lang="en-US"/>
              <a:pPr>
                <a:defRPr/>
              </a:pPr>
              <a:t>5</a:t>
            </a:fld>
            <a:endParaRPr lang="en-US">
              <a:solidFill>
                <a:schemeClr val="bg2"/>
              </a:solidFill>
            </a:endParaRPr>
          </a:p>
        </p:txBody>
      </p:sp>
      <p:sp>
        <p:nvSpPr>
          <p:cNvPr id="22532" name="Rectangle 2"/>
          <p:cNvSpPr>
            <a:spLocks noChangeArrowheads="1"/>
          </p:cNvSpPr>
          <p:nvPr/>
        </p:nvSpPr>
        <p:spPr bwMode="auto">
          <a:xfrm>
            <a:off x="228600" y="158750"/>
            <a:ext cx="8686800" cy="701675"/>
          </a:xfrm>
          <a:prstGeom prst="rect">
            <a:avLst/>
          </a:prstGeom>
          <a:noFill/>
          <a:ln w="9525">
            <a:noFill/>
            <a:miter lim="800000"/>
            <a:headEnd/>
            <a:tailEnd/>
          </a:ln>
        </p:spPr>
        <p:txBody>
          <a:bodyPr>
            <a:spAutoFit/>
          </a:bodyPr>
          <a:lstStyle/>
          <a:p>
            <a:pPr algn="ctr" eaLnBrk="0" hangingPunct="0"/>
            <a:endParaRPr lang="en-US" sz="4000">
              <a:solidFill>
                <a:srgbClr val="FFFF00"/>
              </a:solidFill>
              <a:latin typeface="Bookman Old Style" pitchFamily="18" charset="0"/>
            </a:endParaRPr>
          </a:p>
        </p:txBody>
      </p:sp>
      <p:sp>
        <p:nvSpPr>
          <p:cNvPr id="734211" name="Rectangle 3"/>
          <p:cNvSpPr>
            <a:spLocks noChangeArrowheads="1"/>
          </p:cNvSpPr>
          <p:nvPr/>
        </p:nvSpPr>
        <p:spPr bwMode="invGray">
          <a:xfrm>
            <a:off x="0" y="1219200"/>
            <a:ext cx="9144000" cy="5638800"/>
          </a:xfrm>
          <a:prstGeom prst="rect">
            <a:avLst/>
          </a:prstGeom>
          <a:noFill/>
          <a:ln w="9525">
            <a:noFill/>
            <a:miter lim="800000"/>
            <a:headEnd/>
            <a:tailEnd/>
          </a:ln>
          <a:effectLst>
            <a:outerShdw dist="17961" dir="13500000"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22534" name="Rectangle 6"/>
          <p:cNvSpPr>
            <a:spLocks noChangeArrowheads="1"/>
          </p:cNvSpPr>
          <p:nvPr/>
        </p:nvSpPr>
        <p:spPr bwMode="auto">
          <a:xfrm>
            <a:off x="3505200" y="3276600"/>
            <a:ext cx="7162800" cy="4114800"/>
          </a:xfrm>
          <a:prstGeom prst="rect">
            <a:avLst/>
          </a:prstGeom>
          <a:noFill/>
          <a:ln w="12700">
            <a:noFill/>
            <a:miter lim="800000"/>
            <a:headEnd/>
            <a:tailEnd/>
          </a:ln>
        </p:spPr>
        <p:txBody>
          <a:bodyPr wrap="none" anchor="ctr"/>
          <a:lstStyle/>
          <a:p>
            <a:pPr algn="ctr" eaLnBrk="0" hangingPunct="0"/>
            <a:endParaRPr lang="en-US"/>
          </a:p>
        </p:txBody>
      </p:sp>
      <p:sp>
        <p:nvSpPr>
          <p:cNvPr id="734215" name="Rectangle 7"/>
          <p:cNvSpPr>
            <a:spLocks noChangeArrowheads="1"/>
          </p:cNvSpPr>
          <p:nvPr/>
        </p:nvSpPr>
        <p:spPr bwMode="invGray">
          <a:xfrm>
            <a:off x="2371725" y="1076325"/>
            <a:ext cx="6515101" cy="828432"/>
          </a:xfrm>
          <a:prstGeom prst="rect">
            <a:avLst/>
          </a:prstGeom>
          <a:noFill/>
          <a:ln w="12700">
            <a:noFill/>
            <a:miter lim="800000"/>
            <a:headEnd/>
            <a:tailEnd/>
          </a:ln>
          <a:effectLst>
            <a:glow rad="63500">
              <a:schemeClr val="accent2">
                <a:lumMod val="50000"/>
                <a:alpha val="40000"/>
              </a:schemeClr>
            </a:glow>
            <a:outerShdw algn="ctr" rotWithShape="0">
              <a:schemeClr val="bg2"/>
            </a:outerShdw>
          </a:effectLst>
        </p:spPr>
        <p:txBody>
          <a:bodyPr lIns="90488" tIns="44450" rIns="90488" bIns="44450">
            <a:spAutoFit/>
          </a:bodyPr>
          <a:lstStyle/>
          <a:p>
            <a:pPr eaLnBrk="0" hangingPunct="0">
              <a:defRPr/>
            </a:pPr>
            <a:r>
              <a:rPr lang="en-US" sz="2400" dirty="0">
                <a:latin typeface="+mj-lt"/>
                <a:cs typeface="+mn-cs"/>
              </a:rPr>
              <a:t>9 Host Locations – </a:t>
            </a:r>
            <a:r>
              <a:rPr lang="en-US" sz="2400" dirty="0" smtClean="0">
                <a:solidFill>
                  <a:srgbClr val="FF0000"/>
                </a:solidFill>
                <a:latin typeface="+mj-lt"/>
                <a:cs typeface="+mn-cs"/>
              </a:rPr>
              <a:t>49 </a:t>
            </a:r>
            <a:r>
              <a:rPr lang="en-US" sz="2400" dirty="0">
                <a:solidFill>
                  <a:srgbClr val="FF0000"/>
                </a:solidFill>
                <a:latin typeface="+mj-lt"/>
                <a:cs typeface="+mn-cs"/>
              </a:rPr>
              <a:t>Tenant Locations</a:t>
            </a:r>
            <a:br>
              <a:rPr lang="en-US" sz="2400" dirty="0">
                <a:solidFill>
                  <a:srgbClr val="FF0000"/>
                </a:solidFill>
                <a:latin typeface="+mj-lt"/>
                <a:cs typeface="+mn-cs"/>
              </a:rPr>
            </a:br>
            <a:r>
              <a:rPr lang="en-US" sz="2400" dirty="0">
                <a:solidFill>
                  <a:schemeClr val="tx2">
                    <a:lumMod val="60000"/>
                    <a:lumOff val="40000"/>
                  </a:schemeClr>
                </a:solidFill>
                <a:latin typeface="+mj-lt"/>
                <a:cs typeface="+mn-cs"/>
              </a:rPr>
              <a:t>8 </a:t>
            </a:r>
            <a:r>
              <a:rPr lang="en-US" sz="2400" dirty="0" smtClean="0">
                <a:solidFill>
                  <a:schemeClr val="tx2">
                    <a:lumMod val="60000"/>
                    <a:lumOff val="40000"/>
                  </a:schemeClr>
                </a:solidFill>
                <a:latin typeface="+mj-lt"/>
                <a:cs typeface="+mn-cs"/>
              </a:rPr>
              <a:t>Miscellaneous </a:t>
            </a:r>
            <a:r>
              <a:rPr lang="en-US" sz="2400" dirty="0">
                <a:solidFill>
                  <a:schemeClr val="tx2">
                    <a:lumMod val="60000"/>
                    <a:lumOff val="40000"/>
                  </a:schemeClr>
                </a:solidFill>
                <a:latin typeface="+mj-lt"/>
                <a:cs typeface="+mn-cs"/>
              </a:rPr>
              <a:t>Locations </a:t>
            </a:r>
            <a:r>
              <a:rPr lang="en-US" sz="2400" dirty="0">
                <a:latin typeface="+mj-lt"/>
                <a:cs typeface="+mn-cs"/>
              </a:rPr>
              <a:t>– </a:t>
            </a:r>
            <a:r>
              <a:rPr lang="en-US" sz="2400" dirty="0">
                <a:solidFill>
                  <a:srgbClr val="00B050"/>
                </a:solidFill>
                <a:latin typeface="+mj-lt"/>
                <a:cs typeface="+mn-cs"/>
              </a:rPr>
              <a:t>4 Ranges</a:t>
            </a:r>
          </a:p>
        </p:txBody>
      </p:sp>
      <p:sp>
        <p:nvSpPr>
          <p:cNvPr id="22538" name="Rectangle 10" descr="Stationery"/>
          <p:cNvSpPr>
            <a:spLocks noChangeArrowheads="1"/>
          </p:cNvSpPr>
          <p:nvPr/>
        </p:nvSpPr>
        <p:spPr bwMode="invGray">
          <a:xfrm>
            <a:off x="7580313" y="3049588"/>
            <a:ext cx="190500" cy="304800"/>
          </a:xfrm>
          <a:prstGeom prst="rect">
            <a:avLst/>
          </a:prstGeom>
          <a:blipFill dpi="0" rotWithShape="0">
            <a:blip r:embed="rId3" cstate="print"/>
            <a:srcRect/>
            <a:tile tx="0" ty="0" sx="100000" sy="100000" flip="none" algn="tl"/>
          </a:blipFill>
          <a:ln w="12700">
            <a:noFill/>
            <a:miter lim="800000"/>
            <a:headEnd/>
            <a:tailEnd/>
          </a:ln>
        </p:spPr>
        <p:txBody>
          <a:bodyPr wrap="none" lIns="0" tIns="0" rIns="0" bIns="0" anchor="ctr" anchorCtr="1">
            <a:spAutoFit/>
          </a:bodyPr>
          <a:lstStyle/>
          <a:p>
            <a:pPr defTabSz="708025" eaLnBrk="0" hangingPunct="0"/>
            <a:r>
              <a:rPr lang="en-US" sz="2000">
                <a:solidFill>
                  <a:srgbClr val="FFFFFF"/>
                </a:solidFill>
                <a:latin typeface="Wingdings" pitchFamily="2" charset="2"/>
              </a:rPr>
              <a:t></a:t>
            </a:r>
          </a:p>
        </p:txBody>
      </p:sp>
      <p:sp>
        <p:nvSpPr>
          <p:cNvPr id="22539" name="Freeform 11" descr="Stationery"/>
          <p:cNvSpPr>
            <a:spLocks/>
          </p:cNvSpPr>
          <p:nvPr/>
        </p:nvSpPr>
        <p:spPr bwMode="invGray">
          <a:xfrm>
            <a:off x="1568450" y="2778125"/>
            <a:ext cx="1139825" cy="1754188"/>
          </a:xfrm>
          <a:custGeom>
            <a:avLst/>
            <a:gdLst>
              <a:gd name="T0" fmla="*/ 2147483647 w 729"/>
              <a:gd name="T1" fmla="*/ 0 h 1094"/>
              <a:gd name="T2" fmla="*/ 2147483647 w 729"/>
              <a:gd name="T3" fmla="*/ 2147483647 h 1094"/>
              <a:gd name="T4" fmla="*/ 2147483647 w 729"/>
              <a:gd name="T5" fmla="*/ 2147483647 h 1094"/>
              <a:gd name="T6" fmla="*/ 2147483647 w 729"/>
              <a:gd name="T7" fmla="*/ 2147483647 h 1094"/>
              <a:gd name="T8" fmla="*/ 2147483647 w 729"/>
              <a:gd name="T9" fmla="*/ 2147483647 h 1094"/>
              <a:gd name="T10" fmla="*/ 2147483647 w 729"/>
              <a:gd name="T11" fmla="*/ 2147483647 h 1094"/>
              <a:gd name="T12" fmla="*/ 2147483647 w 729"/>
              <a:gd name="T13" fmla="*/ 2147483647 h 1094"/>
              <a:gd name="T14" fmla="*/ 2147483647 w 729"/>
              <a:gd name="T15" fmla="*/ 2147483647 h 1094"/>
              <a:gd name="T16" fmla="*/ 2147483647 w 729"/>
              <a:gd name="T17" fmla="*/ 2147483647 h 1094"/>
              <a:gd name="T18" fmla="*/ 2147483647 w 729"/>
              <a:gd name="T19" fmla="*/ 2147483647 h 1094"/>
              <a:gd name="T20" fmla="*/ 2147483647 w 729"/>
              <a:gd name="T21" fmla="*/ 2147483647 h 1094"/>
              <a:gd name="T22" fmla="*/ 2147483647 w 729"/>
              <a:gd name="T23" fmla="*/ 2147483647 h 1094"/>
              <a:gd name="T24" fmla="*/ 2147483647 w 729"/>
              <a:gd name="T25" fmla="*/ 2147483647 h 1094"/>
              <a:gd name="T26" fmla="*/ 2147483647 w 729"/>
              <a:gd name="T27" fmla="*/ 2147483647 h 1094"/>
              <a:gd name="T28" fmla="*/ 2147483647 w 729"/>
              <a:gd name="T29" fmla="*/ 2147483647 h 1094"/>
              <a:gd name="T30" fmla="*/ 2147483647 w 729"/>
              <a:gd name="T31" fmla="*/ 2147483647 h 1094"/>
              <a:gd name="T32" fmla="*/ 2147483647 w 729"/>
              <a:gd name="T33" fmla="*/ 2147483647 h 1094"/>
              <a:gd name="T34" fmla="*/ 2147483647 w 729"/>
              <a:gd name="T35" fmla="*/ 2147483647 h 1094"/>
              <a:gd name="T36" fmla="*/ 2147483647 w 729"/>
              <a:gd name="T37" fmla="*/ 2147483647 h 1094"/>
              <a:gd name="T38" fmla="*/ 2147483647 w 729"/>
              <a:gd name="T39" fmla="*/ 2147483647 h 1094"/>
              <a:gd name="T40" fmla="*/ 2147483647 w 729"/>
              <a:gd name="T41" fmla="*/ 2147483647 h 1094"/>
              <a:gd name="T42" fmla="*/ 2147483647 w 729"/>
              <a:gd name="T43" fmla="*/ 2147483647 h 1094"/>
              <a:gd name="T44" fmla="*/ 2147483647 w 729"/>
              <a:gd name="T45" fmla="*/ 2147483647 h 1094"/>
              <a:gd name="T46" fmla="*/ 2147483647 w 729"/>
              <a:gd name="T47" fmla="*/ 2147483647 h 1094"/>
              <a:gd name="T48" fmla="*/ 2147483647 w 729"/>
              <a:gd name="T49" fmla="*/ 2147483647 h 1094"/>
              <a:gd name="T50" fmla="*/ 2147483647 w 729"/>
              <a:gd name="T51" fmla="*/ 2147483647 h 1094"/>
              <a:gd name="T52" fmla="*/ 2147483647 w 729"/>
              <a:gd name="T53" fmla="*/ 2147483647 h 1094"/>
              <a:gd name="T54" fmla="*/ 2147483647 w 729"/>
              <a:gd name="T55" fmla="*/ 2147483647 h 1094"/>
              <a:gd name="T56" fmla="*/ 2147483647 w 729"/>
              <a:gd name="T57" fmla="*/ 2147483647 h 1094"/>
              <a:gd name="T58" fmla="*/ 2147483647 w 729"/>
              <a:gd name="T59" fmla="*/ 2147483647 h 1094"/>
              <a:gd name="T60" fmla="*/ 2147483647 w 729"/>
              <a:gd name="T61" fmla="*/ 2147483647 h 1094"/>
              <a:gd name="T62" fmla="*/ 2147483647 w 729"/>
              <a:gd name="T63" fmla="*/ 2147483647 h 1094"/>
              <a:gd name="T64" fmla="*/ 2147483647 w 729"/>
              <a:gd name="T65" fmla="*/ 2147483647 h 1094"/>
              <a:gd name="T66" fmla="*/ 2147483647 w 729"/>
              <a:gd name="T67" fmla="*/ 2147483647 h 1094"/>
              <a:gd name="T68" fmla="*/ 2147483647 w 729"/>
              <a:gd name="T69" fmla="*/ 2147483647 h 1094"/>
              <a:gd name="T70" fmla="*/ 2147483647 w 729"/>
              <a:gd name="T71" fmla="*/ 2147483647 h 1094"/>
              <a:gd name="T72" fmla="*/ 2147483647 w 729"/>
              <a:gd name="T73" fmla="*/ 2147483647 h 1094"/>
              <a:gd name="T74" fmla="*/ 2147483647 w 729"/>
              <a:gd name="T75" fmla="*/ 2147483647 h 1094"/>
              <a:gd name="T76" fmla="*/ 2147483647 w 729"/>
              <a:gd name="T77" fmla="*/ 2147483647 h 1094"/>
              <a:gd name="T78" fmla="*/ 2147483647 w 729"/>
              <a:gd name="T79" fmla="*/ 2147483647 h 1094"/>
              <a:gd name="T80" fmla="*/ 0 w 729"/>
              <a:gd name="T81" fmla="*/ 2147483647 h 1094"/>
              <a:gd name="T82" fmla="*/ 2147483647 w 729"/>
              <a:gd name="T83" fmla="*/ 2147483647 h 1094"/>
              <a:gd name="T84" fmla="*/ 2147483647 w 729"/>
              <a:gd name="T85" fmla="*/ 2147483647 h 1094"/>
              <a:gd name="T86" fmla="*/ 2147483647 w 729"/>
              <a:gd name="T87" fmla="*/ 2147483647 h 1094"/>
              <a:gd name="T88" fmla="*/ 2147483647 w 729"/>
              <a:gd name="T89" fmla="*/ 2147483647 h 1094"/>
              <a:gd name="T90" fmla="*/ 2147483647 w 729"/>
              <a:gd name="T91" fmla="*/ 2147483647 h 1094"/>
              <a:gd name="T92" fmla="*/ 2147483647 w 729"/>
              <a:gd name="T93" fmla="*/ 0 h 10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9"/>
              <a:gd name="T142" fmla="*/ 0 h 1094"/>
              <a:gd name="T143" fmla="*/ 729 w 729"/>
              <a:gd name="T144" fmla="*/ 1094 h 10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9" h="1094">
                <a:moveTo>
                  <a:pt x="68" y="0"/>
                </a:moveTo>
                <a:lnTo>
                  <a:pt x="394" y="77"/>
                </a:lnTo>
                <a:lnTo>
                  <a:pt x="328" y="375"/>
                </a:lnTo>
                <a:lnTo>
                  <a:pt x="718" y="858"/>
                </a:lnTo>
                <a:lnTo>
                  <a:pt x="714" y="907"/>
                </a:lnTo>
                <a:lnTo>
                  <a:pt x="728" y="943"/>
                </a:lnTo>
                <a:lnTo>
                  <a:pt x="705" y="963"/>
                </a:lnTo>
                <a:lnTo>
                  <a:pt x="689" y="1007"/>
                </a:lnTo>
                <a:lnTo>
                  <a:pt x="668" y="1047"/>
                </a:lnTo>
                <a:lnTo>
                  <a:pt x="692" y="1064"/>
                </a:lnTo>
                <a:lnTo>
                  <a:pt x="668" y="1093"/>
                </a:lnTo>
                <a:lnTo>
                  <a:pt x="444" y="1081"/>
                </a:lnTo>
                <a:lnTo>
                  <a:pt x="430" y="1033"/>
                </a:lnTo>
                <a:lnTo>
                  <a:pt x="406" y="978"/>
                </a:lnTo>
                <a:lnTo>
                  <a:pt x="370" y="943"/>
                </a:lnTo>
                <a:lnTo>
                  <a:pt x="342" y="940"/>
                </a:lnTo>
                <a:lnTo>
                  <a:pt x="338" y="925"/>
                </a:lnTo>
                <a:lnTo>
                  <a:pt x="312" y="902"/>
                </a:lnTo>
                <a:lnTo>
                  <a:pt x="265" y="890"/>
                </a:lnTo>
                <a:lnTo>
                  <a:pt x="244" y="858"/>
                </a:lnTo>
                <a:lnTo>
                  <a:pt x="210" y="849"/>
                </a:lnTo>
                <a:lnTo>
                  <a:pt x="162" y="815"/>
                </a:lnTo>
                <a:lnTo>
                  <a:pt x="184" y="769"/>
                </a:lnTo>
                <a:lnTo>
                  <a:pt x="112" y="593"/>
                </a:lnTo>
                <a:lnTo>
                  <a:pt x="126" y="593"/>
                </a:lnTo>
                <a:lnTo>
                  <a:pt x="126" y="567"/>
                </a:lnTo>
                <a:lnTo>
                  <a:pt x="102" y="561"/>
                </a:lnTo>
                <a:lnTo>
                  <a:pt x="74" y="473"/>
                </a:lnTo>
                <a:lnTo>
                  <a:pt x="88" y="468"/>
                </a:lnTo>
                <a:lnTo>
                  <a:pt x="112" y="485"/>
                </a:lnTo>
                <a:lnTo>
                  <a:pt x="98" y="453"/>
                </a:lnTo>
                <a:lnTo>
                  <a:pt x="153" y="442"/>
                </a:lnTo>
                <a:lnTo>
                  <a:pt x="136" y="424"/>
                </a:lnTo>
                <a:lnTo>
                  <a:pt x="102" y="430"/>
                </a:lnTo>
                <a:lnTo>
                  <a:pt x="84" y="444"/>
                </a:lnTo>
                <a:lnTo>
                  <a:pt x="40" y="392"/>
                </a:lnTo>
                <a:lnTo>
                  <a:pt x="23" y="356"/>
                </a:lnTo>
                <a:lnTo>
                  <a:pt x="16" y="317"/>
                </a:lnTo>
                <a:lnTo>
                  <a:pt x="16" y="239"/>
                </a:lnTo>
                <a:lnTo>
                  <a:pt x="8" y="219"/>
                </a:lnTo>
                <a:lnTo>
                  <a:pt x="0" y="176"/>
                </a:lnTo>
                <a:lnTo>
                  <a:pt x="8" y="144"/>
                </a:lnTo>
                <a:lnTo>
                  <a:pt x="21" y="115"/>
                </a:lnTo>
                <a:lnTo>
                  <a:pt x="38" y="95"/>
                </a:lnTo>
                <a:lnTo>
                  <a:pt x="34" y="66"/>
                </a:lnTo>
                <a:lnTo>
                  <a:pt x="62" y="51"/>
                </a:lnTo>
                <a:lnTo>
                  <a:pt x="68"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40" name="Freeform 12" descr="Stationery"/>
          <p:cNvSpPr>
            <a:spLocks/>
          </p:cNvSpPr>
          <p:nvPr/>
        </p:nvSpPr>
        <p:spPr bwMode="invGray">
          <a:xfrm>
            <a:off x="2054225" y="2898775"/>
            <a:ext cx="860425" cy="1255713"/>
          </a:xfrm>
          <a:custGeom>
            <a:avLst/>
            <a:gdLst>
              <a:gd name="T0" fmla="*/ 2147483647 w 531"/>
              <a:gd name="T1" fmla="*/ 0 h 783"/>
              <a:gd name="T2" fmla="*/ 0 w 531"/>
              <a:gd name="T3" fmla="*/ 2147483647 h 783"/>
              <a:gd name="T4" fmla="*/ 2147483647 w 531"/>
              <a:gd name="T5" fmla="*/ 2147483647 h 783"/>
              <a:gd name="T6" fmla="*/ 2147483647 w 531"/>
              <a:gd name="T7" fmla="*/ 2147483647 h 783"/>
              <a:gd name="T8" fmla="*/ 2147483647 w 531"/>
              <a:gd name="T9" fmla="*/ 2147483647 h 783"/>
              <a:gd name="T10" fmla="*/ 2147483647 w 531"/>
              <a:gd name="T11" fmla="*/ 2147483647 h 783"/>
              <a:gd name="T12" fmla="*/ 2147483647 w 531"/>
              <a:gd name="T13" fmla="*/ 2147483647 h 783"/>
              <a:gd name="T14" fmla="*/ 2147483647 w 531"/>
              <a:gd name="T15" fmla="*/ 2147483647 h 783"/>
              <a:gd name="T16" fmla="*/ 2147483647 w 531"/>
              <a:gd name="T17" fmla="*/ 2147483647 h 783"/>
              <a:gd name="T18" fmla="*/ 2147483647 w 531"/>
              <a:gd name="T19" fmla="*/ 2147483647 h 783"/>
              <a:gd name="T20" fmla="*/ 2147483647 w 531"/>
              <a:gd name="T21" fmla="*/ 2147483647 h 783"/>
              <a:gd name="T22" fmla="*/ 2147483647 w 531"/>
              <a:gd name="T23" fmla="*/ 0 h 7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1"/>
              <a:gd name="T37" fmla="*/ 0 h 783"/>
              <a:gd name="T38" fmla="*/ 531 w 531"/>
              <a:gd name="T39" fmla="*/ 783 h 7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1" h="783">
                <a:moveTo>
                  <a:pt x="62" y="0"/>
                </a:moveTo>
                <a:lnTo>
                  <a:pt x="0" y="299"/>
                </a:lnTo>
                <a:lnTo>
                  <a:pt x="370" y="782"/>
                </a:lnTo>
                <a:lnTo>
                  <a:pt x="370" y="684"/>
                </a:lnTo>
                <a:lnTo>
                  <a:pt x="383" y="667"/>
                </a:lnTo>
                <a:lnTo>
                  <a:pt x="400" y="667"/>
                </a:lnTo>
                <a:lnTo>
                  <a:pt x="412" y="684"/>
                </a:lnTo>
                <a:lnTo>
                  <a:pt x="435" y="672"/>
                </a:lnTo>
                <a:lnTo>
                  <a:pt x="448" y="598"/>
                </a:lnTo>
                <a:lnTo>
                  <a:pt x="530" y="91"/>
                </a:lnTo>
                <a:lnTo>
                  <a:pt x="294" y="46"/>
                </a:lnTo>
                <a:lnTo>
                  <a:pt x="62"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41" name="Freeform 13" descr="Stationery"/>
          <p:cNvSpPr>
            <a:spLocks/>
          </p:cNvSpPr>
          <p:nvPr/>
        </p:nvSpPr>
        <p:spPr bwMode="invGray">
          <a:xfrm>
            <a:off x="2751138" y="3046413"/>
            <a:ext cx="722312" cy="884237"/>
          </a:xfrm>
          <a:custGeom>
            <a:avLst/>
            <a:gdLst>
              <a:gd name="T0" fmla="*/ 2147483647 w 461"/>
              <a:gd name="T1" fmla="*/ 0 h 551"/>
              <a:gd name="T2" fmla="*/ 0 w 461"/>
              <a:gd name="T3" fmla="*/ 2147483647 h 551"/>
              <a:gd name="T4" fmla="*/ 2147483647 w 461"/>
              <a:gd name="T5" fmla="*/ 2147483647 h 551"/>
              <a:gd name="T6" fmla="*/ 2147483647 w 461"/>
              <a:gd name="T7" fmla="*/ 2147483647 h 551"/>
              <a:gd name="T8" fmla="*/ 2147483647 w 461"/>
              <a:gd name="T9" fmla="*/ 2147483647 h 551"/>
              <a:gd name="T10" fmla="*/ 2147483647 w 461"/>
              <a:gd name="T11" fmla="*/ 2147483647 h 551"/>
              <a:gd name="T12" fmla="*/ 2147483647 w 461"/>
              <a:gd name="T13" fmla="*/ 0 h 551"/>
              <a:gd name="T14" fmla="*/ 0 60000 65536"/>
              <a:gd name="T15" fmla="*/ 0 60000 65536"/>
              <a:gd name="T16" fmla="*/ 0 60000 65536"/>
              <a:gd name="T17" fmla="*/ 0 60000 65536"/>
              <a:gd name="T18" fmla="*/ 0 60000 65536"/>
              <a:gd name="T19" fmla="*/ 0 60000 65536"/>
              <a:gd name="T20" fmla="*/ 0 60000 65536"/>
              <a:gd name="T21" fmla="*/ 0 w 461"/>
              <a:gd name="T22" fmla="*/ 0 h 551"/>
              <a:gd name="T23" fmla="*/ 461 w 461"/>
              <a:gd name="T24" fmla="*/ 551 h 5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1" h="551">
                <a:moveTo>
                  <a:pt x="82" y="0"/>
                </a:moveTo>
                <a:lnTo>
                  <a:pt x="0" y="507"/>
                </a:lnTo>
                <a:lnTo>
                  <a:pt x="423" y="550"/>
                </a:lnTo>
                <a:lnTo>
                  <a:pt x="460" y="140"/>
                </a:lnTo>
                <a:lnTo>
                  <a:pt x="306" y="126"/>
                </a:lnTo>
                <a:lnTo>
                  <a:pt x="315" y="36"/>
                </a:lnTo>
                <a:lnTo>
                  <a:pt x="82"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42" name="Freeform 14" descr="Stationery"/>
          <p:cNvSpPr>
            <a:spLocks/>
          </p:cNvSpPr>
          <p:nvPr/>
        </p:nvSpPr>
        <p:spPr bwMode="invGray">
          <a:xfrm>
            <a:off x="3405188" y="3259138"/>
            <a:ext cx="931862" cy="703262"/>
          </a:xfrm>
          <a:custGeom>
            <a:avLst/>
            <a:gdLst>
              <a:gd name="T0" fmla="*/ 0 w 596"/>
              <a:gd name="T1" fmla="*/ 2147483647 h 438"/>
              <a:gd name="T2" fmla="*/ 2147483647 w 596"/>
              <a:gd name="T3" fmla="*/ 2147483647 h 438"/>
              <a:gd name="T4" fmla="*/ 2147483647 w 596"/>
              <a:gd name="T5" fmla="*/ 2147483647 h 438"/>
              <a:gd name="T6" fmla="*/ 2147483647 w 596"/>
              <a:gd name="T7" fmla="*/ 2147483647 h 438"/>
              <a:gd name="T8" fmla="*/ 2147483647 w 596"/>
              <a:gd name="T9" fmla="*/ 2147483647 h 438"/>
              <a:gd name="T10" fmla="*/ 2147483647 w 596"/>
              <a:gd name="T11" fmla="*/ 2147483647 h 438"/>
              <a:gd name="T12" fmla="*/ 2147483647 w 596"/>
              <a:gd name="T13" fmla="*/ 0 h 438"/>
              <a:gd name="T14" fmla="*/ 0 w 596"/>
              <a:gd name="T15" fmla="*/ 2147483647 h 438"/>
              <a:gd name="T16" fmla="*/ 0 60000 65536"/>
              <a:gd name="T17" fmla="*/ 0 60000 65536"/>
              <a:gd name="T18" fmla="*/ 0 60000 65536"/>
              <a:gd name="T19" fmla="*/ 0 60000 65536"/>
              <a:gd name="T20" fmla="*/ 0 60000 65536"/>
              <a:gd name="T21" fmla="*/ 0 60000 65536"/>
              <a:gd name="T22" fmla="*/ 0 60000 65536"/>
              <a:gd name="T23" fmla="*/ 0 60000 65536"/>
              <a:gd name="T24" fmla="*/ 0 w 596"/>
              <a:gd name="T25" fmla="*/ 0 h 438"/>
              <a:gd name="T26" fmla="*/ 596 w 596"/>
              <a:gd name="T27" fmla="*/ 438 h 4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6" h="438">
                <a:moveTo>
                  <a:pt x="0" y="410"/>
                </a:moveTo>
                <a:lnTo>
                  <a:pt x="512" y="437"/>
                </a:lnTo>
                <a:lnTo>
                  <a:pt x="595" y="435"/>
                </a:lnTo>
                <a:lnTo>
                  <a:pt x="595" y="137"/>
                </a:lnTo>
                <a:lnTo>
                  <a:pt x="595" y="29"/>
                </a:lnTo>
                <a:lnTo>
                  <a:pt x="450" y="25"/>
                </a:lnTo>
                <a:lnTo>
                  <a:pt x="37" y="0"/>
                </a:lnTo>
                <a:lnTo>
                  <a:pt x="0" y="41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43" name="Freeform 15" descr="Stationery"/>
          <p:cNvSpPr>
            <a:spLocks/>
          </p:cNvSpPr>
          <p:nvPr/>
        </p:nvSpPr>
        <p:spPr bwMode="invGray">
          <a:xfrm>
            <a:off x="1906588" y="1712913"/>
            <a:ext cx="873125" cy="642937"/>
          </a:xfrm>
          <a:custGeom>
            <a:avLst/>
            <a:gdLst>
              <a:gd name="T0" fmla="*/ 2147483647 w 557"/>
              <a:gd name="T1" fmla="*/ 0 h 402"/>
              <a:gd name="T2" fmla="*/ 2147483647 w 557"/>
              <a:gd name="T3" fmla="*/ 2147483647 h 402"/>
              <a:gd name="T4" fmla="*/ 2147483647 w 557"/>
              <a:gd name="T5" fmla="*/ 2147483647 h 402"/>
              <a:gd name="T6" fmla="*/ 2147483647 w 557"/>
              <a:gd name="T7" fmla="*/ 2147483647 h 402"/>
              <a:gd name="T8" fmla="*/ 2147483647 w 557"/>
              <a:gd name="T9" fmla="*/ 2147483647 h 402"/>
              <a:gd name="T10" fmla="*/ 2147483647 w 557"/>
              <a:gd name="T11" fmla="*/ 2147483647 h 402"/>
              <a:gd name="T12" fmla="*/ 2147483647 w 557"/>
              <a:gd name="T13" fmla="*/ 2147483647 h 402"/>
              <a:gd name="T14" fmla="*/ 2147483647 w 557"/>
              <a:gd name="T15" fmla="*/ 2147483647 h 402"/>
              <a:gd name="T16" fmla="*/ 2147483647 w 557"/>
              <a:gd name="T17" fmla="*/ 2147483647 h 402"/>
              <a:gd name="T18" fmla="*/ 2147483647 w 557"/>
              <a:gd name="T19" fmla="*/ 2147483647 h 402"/>
              <a:gd name="T20" fmla="*/ 2147483647 w 557"/>
              <a:gd name="T21" fmla="*/ 2147483647 h 402"/>
              <a:gd name="T22" fmla="*/ 2147483647 w 557"/>
              <a:gd name="T23" fmla="*/ 2147483647 h 402"/>
              <a:gd name="T24" fmla="*/ 2147483647 w 557"/>
              <a:gd name="T25" fmla="*/ 2147483647 h 402"/>
              <a:gd name="T26" fmla="*/ 2147483647 w 557"/>
              <a:gd name="T27" fmla="*/ 2147483647 h 402"/>
              <a:gd name="T28" fmla="*/ 0 w 557"/>
              <a:gd name="T29" fmla="*/ 2147483647 h 402"/>
              <a:gd name="T30" fmla="*/ 0 w 557"/>
              <a:gd name="T31" fmla="*/ 2147483647 h 402"/>
              <a:gd name="T32" fmla="*/ 2147483647 w 557"/>
              <a:gd name="T33" fmla="*/ 2147483647 h 402"/>
              <a:gd name="T34" fmla="*/ 2147483647 w 557"/>
              <a:gd name="T35" fmla="*/ 2147483647 h 402"/>
              <a:gd name="T36" fmla="*/ 2147483647 w 557"/>
              <a:gd name="T37" fmla="*/ 2147483647 h 402"/>
              <a:gd name="T38" fmla="*/ 2147483647 w 557"/>
              <a:gd name="T39" fmla="*/ 2147483647 h 402"/>
              <a:gd name="T40" fmla="*/ 2147483647 w 557"/>
              <a:gd name="T41" fmla="*/ 2147483647 h 402"/>
              <a:gd name="T42" fmla="*/ 2147483647 w 557"/>
              <a:gd name="T43" fmla="*/ 2147483647 h 402"/>
              <a:gd name="T44" fmla="*/ 2147483647 w 557"/>
              <a:gd name="T45" fmla="*/ 2147483647 h 402"/>
              <a:gd name="T46" fmla="*/ 2147483647 w 557"/>
              <a:gd name="T47" fmla="*/ 2147483647 h 402"/>
              <a:gd name="T48" fmla="*/ 2147483647 w 557"/>
              <a:gd name="T49" fmla="*/ 2147483647 h 402"/>
              <a:gd name="T50" fmla="*/ 2147483647 w 557"/>
              <a:gd name="T51" fmla="*/ 2147483647 h 402"/>
              <a:gd name="T52" fmla="*/ 2147483647 w 557"/>
              <a:gd name="T53" fmla="*/ 2147483647 h 402"/>
              <a:gd name="T54" fmla="*/ 2147483647 w 557"/>
              <a:gd name="T55" fmla="*/ 2147483647 h 402"/>
              <a:gd name="T56" fmla="*/ 2147483647 w 557"/>
              <a:gd name="T57" fmla="*/ 2147483647 h 402"/>
              <a:gd name="T58" fmla="*/ 2147483647 w 557"/>
              <a:gd name="T59" fmla="*/ 2147483647 h 402"/>
              <a:gd name="T60" fmla="*/ 2147483647 w 557"/>
              <a:gd name="T61" fmla="*/ 2147483647 h 402"/>
              <a:gd name="T62" fmla="*/ 2147483647 w 557"/>
              <a:gd name="T63" fmla="*/ 2147483647 h 402"/>
              <a:gd name="T64" fmla="*/ 2147483647 w 557"/>
              <a:gd name="T65" fmla="*/ 2147483647 h 402"/>
              <a:gd name="T66" fmla="*/ 2147483647 w 557"/>
              <a:gd name="T67" fmla="*/ 2147483647 h 402"/>
              <a:gd name="T68" fmla="*/ 2147483647 w 557"/>
              <a:gd name="T69" fmla="*/ 2147483647 h 402"/>
              <a:gd name="T70" fmla="*/ 2147483647 w 557"/>
              <a:gd name="T71" fmla="*/ 0 h 4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7"/>
              <a:gd name="T109" fmla="*/ 0 h 402"/>
              <a:gd name="T110" fmla="*/ 557 w 557"/>
              <a:gd name="T111" fmla="*/ 402 h 4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7" h="402">
                <a:moveTo>
                  <a:pt x="169" y="0"/>
                </a:moveTo>
                <a:lnTo>
                  <a:pt x="362" y="51"/>
                </a:lnTo>
                <a:lnTo>
                  <a:pt x="556" y="96"/>
                </a:lnTo>
                <a:lnTo>
                  <a:pt x="493" y="346"/>
                </a:lnTo>
                <a:lnTo>
                  <a:pt x="499" y="367"/>
                </a:lnTo>
                <a:lnTo>
                  <a:pt x="488" y="401"/>
                </a:lnTo>
                <a:lnTo>
                  <a:pt x="369" y="366"/>
                </a:lnTo>
                <a:lnTo>
                  <a:pt x="356" y="373"/>
                </a:lnTo>
                <a:lnTo>
                  <a:pt x="173" y="355"/>
                </a:lnTo>
                <a:lnTo>
                  <a:pt x="154" y="343"/>
                </a:lnTo>
                <a:lnTo>
                  <a:pt x="85" y="336"/>
                </a:lnTo>
                <a:lnTo>
                  <a:pt x="66" y="312"/>
                </a:lnTo>
                <a:lnTo>
                  <a:pt x="61" y="279"/>
                </a:lnTo>
                <a:lnTo>
                  <a:pt x="17" y="259"/>
                </a:lnTo>
                <a:lnTo>
                  <a:pt x="0" y="238"/>
                </a:lnTo>
                <a:lnTo>
                  <a:pt x="0" y="203"/>
                </a:lnTo>
                <a:lnTo>
                  <a:pt x="13" y="196"/>
                </a:lnTo>
                <a:lnTo>
                  <a:pt x="5" y="172"/>
                </a:lnTo>
                <a:lnTo>
                  <a:pt x="23" y="173"/>
                </a:lnTo>
                <a:lnTo>
                  <a:pt x="8" y="149"/>
                </a:lnTo>
                <a:lnTo>
                  <a:pt x="5" y="69"/>
                </a:lnTo>
                <a:lnTo>
                  <a:pt x="18" y="29"/>
                </a:lnTo>
                <a:lnTo>
                  <a:pt x="79" y="68"/>
                </a:lnTo>
                <a:lnTo>
                  <a:pt x="122" y="84"/>
                </a:lnTo>
                <a:lnTo>
                  <a:pt x="141" y="104"/>
                </a:lnTo>
                <a:lnTo>
                  <a:pt x="126" y="121"/>
                </a:lnTo>
                <a:lnTo>
                  <a:pt x="105" y="136"/>
                </a:lnTo>
                <a:lnTo>
                  <a:pt x="138" y="136"/>
                </a:lnTo>
                <a:lnTo>
                  <a:pt x="130" y="163"/>
                </a:lnTo>
                <a:lnTo>
                  <a:pt x="97" y="169"/>
                </a:lnTo>
                <a:lnTo>
                  <a:pt x="94" y="179"/>
                </a:lnTo>
                <a:lnTo>
                  <a:pt x="138" y="168"/>
                </a:lnTo>
                <a:lnTo>
                  <a:pt x="154" y="135"/>
                </a:lnTo>
                <a:lnTo>
                  <a:pt x="179" y="99"/>
                </a:lnTo>
                <a:lnTo>
                  <a:pt x="187" y="45"/>
                </a:lnTo>
                <a:lnTo>
                  <a:pt x="169"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44" name="Freeform 16" descr="Stationery"/>
          <p:cNvSpPr>
            <a:spLocks/>
          </p:cNvSpPr>
          <p:nvPr/>
        </p:nvSpPr>
        <p:spPr bwMode="invGray">
          <a:xfrm>
            <a:off x="1670050" y="2122488"/>
            <a:ext cx="1016000" cy="854075"/>
          </a:xfrm>
          <a:custGeom>
            <a:avLst/>
            <a:gdLst>
              <a:gd name="T0" fmla="*/ 2147483647 w 649"/>
              <a:gd name="T1" fmla="*/ 2147483647 h 533"/>
              <a:gd name="T2" fmla="*/ 2147483647 w 649"/>
              <a:gd name="T3" fmla="*/ 2147483647 h 533"/>
              <a:gd name="T4" fmla="*/ 2147483647 w 649"/>
              <a:gd name="T5" fmla="*/ 2147483647 h 533"/>
              <a:gd name="T6" fmla="*/ 2147483647 w 649"/>
              <a:gd name="T7" fmla="*/ 2147483647 h 533"/>
              <a:gd name="T8" fmla="*/ 2147483647 w 649"/>
              <a:gd name="T9" fmla="*/ 2147483647 h 533"/>
              <a:gd name="T10" fmla="*/ 2147483647 w 649"/>
              <a:gd name="T11" fmla="*/ 2147483647 h 533"/>
              <a:gd name="T12" fmla="*/ 2147483647 w 649"/>
              <a:gd name="T13" fmla="*/ 2147483647 h 533"/>
              <a:gd name="T14" fmla="*/ 2147483647 w 649"/>
              <a:gd name="T15" fmla="*/ 2147483647 h 533"/>
              <a:gd name="T16" fmla="*/ 2147483647 w 649"/>
              <a:gd name="T17" fmla="*/ 2147483647 h 533"/>
              <a:gd name="T18" fmla="*/ 2147483647 w 649"/>
              <a:gd name="T19" fmla="*/ 2147483647 h 533"/>
              <a:gd name="T20" fmla="*/ 0 w 649"/>
              <a:gd name="T21" fmla="*/ 2147483647 h 533"/>
              <a:gd name="T22" fmla="*/ 0 w 649"/>
              <a:gd name="T23" fmla="*/ 2147483647 h 533"/>
              <a:gd name="T24" fmla="*/ 2147483647 w 649"/>
              <a:gd name="T25" fmla="*/ 2147483647 h 533"/>
              <a:gd name="T26" fmla="*/ 2147483647 w 649"/>
              <a:gd name="T27" fmla="*/ 2147483647 h 533"/>
              <a:gd name="T28" fmla="*/ 2147483647 w 649"/>
              <a:gd name="T29" fmla="*/ 2147483647 h 533"/>
              <a:gd name="T30" fmla="*/ 2147483647 w 649"/>
              <a:gd name="T31" fmla="*/ 0 h 533"/>
              <a:gd name="T32" fmla="*/ 2147483647 w 649"/>
              <a:gd name="T33" fmla="*/ 2147483647 h 533"/>
              <a:gd name="T34" fmla="*/ 2147483647 w 649"/>
              <a:gd name="T35" fmla="*/ 2147483647 h 533"/>
              <a:gd name="T36" fmla="*/ 2147483647 w 649"/>
              <a:gd name="T37" fmla="*/ 2147483647 h 533"/>
              <a:gd name="T38" fmla="*/ 2147483647 w 649"/>
              <a:gd name="T39" fmla="*/ 2147483647 h 533"/>
              <a:gd name="T40" fmla="*/ 2147483647 w 649"/>
              <a:gd name="T41" fmla="*/ 2147483647 h 533"/>
              <a:gd name="T42" fmla="*/ 2147483647 w 649"/>
              <a:gd name="T43" fmla="*/ 2147483647 h 533"/>
              <a:gd name="T44" fmla="*/ 2147483647 w 649"/>
              <a:gd name="T45" fmla="*/ 2147483647 h 533"/>
              <a:gd name="T46" fmla="*/ 2147483647 w 649"/>
              <a:gd name="T47" fmla="*/ 2147483647 h 533"/>
              <a:gd name="T48" fmla="*/ 2147483647 w 649"/>
              <a:gd name="T49" fmla="*/ 2147483647 h 5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9"/>
              <a:gd name="T76" fmla="*/ 0 h 533"/>
              <a:gd name="T77" fmla="*/ 649 w 649"/>
              <a:gd name="T78" fmla="*/ 533 h 5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9" h="533">
                <a:moveTo>
                  <a:pt x="640" y="146"/>
                </a:moveTo>
                <a:lnTo>
                  <a:pt x="648" y="174"/>
                </a:lnTo>
                <a:lnTo>
                  <a:pt x="642" y="200"/>
                </a:lnTo>
                <a:lnTo>
                  <a:pt x="615" y="243"/>
                </a:lnTo>
                <a:lnTo>
                  <a:pt x="584" y="287"/>
                </a:lnTo>
                <a:lnTo>
                  <a:pt x="584" y="309"/>
                </a:lnTo>
                <a:lnTo>
                  <a:pt x="604" y="329"/>
                </a:lnTo>
                <a:lnTo>
                  <a:pt x="566" y="404"/>
                </a:lnTo>
                <a:lnTo>
                  <a:pt x="538" y="532"/>
                </a:lnTo>
                <a:lnTo>
                  <a:pt x="307" y="486"/>
                </a:lnTo>
                <a:lnTo>
                  <a:pt x="0" y="409"/>
                </a:lnTo>
                <a:lnTo>
                  <a:pt x="0" y="308"/>
                </a:lnTo>
                <a:lnTo>
                  <a:pt x="23" y="262"/>
                </a:lnTo>
                <a:lnTo>
                  <a:pt x="64" y="218"/>
                </a:lnTo>
                <a:lnTo>
                  <a:pt x="67" y="189"/>
                </a:lnTo>
                <a:lnTo>
                  <a:pt x="149" y="0"/>
                </a:lnTo>
                <a:lnTo>
                  <a:pt x="169" y="4"/>
                </a:lnTo>
                <a:lnTo>
                  <a:pt x="213" y="24"/>
                </a:lnTo>
                <a:lnTo>
                  <a:pt x="218" y="57"/>
                </a:lnTo>
                <a:lnTo>
                  <a:pt x="237" y="81"/>
                </a:lnTo>
                <a:lnTo>
                  <a:pt x="306" y="87"/>
                </a:lnTo>
                <a:lnTo>
                  <a:pt x="325" y="99"/>
                </a:lnTo>
                <a:lnTo>
                  <a:pt x="507" y="118"/>
                </a:lnTo>
                <a:lnTo>
                  <a:pt x="521" y="111"/>
                </a:lnTo>
                <a:lnTo>
                  <a:pt x="640" y="146"/>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45" name="Freeform 17" descr="Stationery"/>
          <p:cNvSpPr>
            <a:spLocks/>
          </p:cNvSpPr>
          <p:nvPr/>
        </p:nvSpPr>
        <p:spPr bwMode="invGray">
          <a:xfrm>
            <a:off x="2509838" y="1839913"/>
            <a:ext cx="836612" cy="1277937"/>
          </a:xfrm>
          <a:custGeom>
            <a:avLst/>
            <a:gdLst>
              <a:gd name="T0" fmla="*/ 0 w 506"/>
              <a:gd name="T1" fmla="*/ 2147483647 h 770"/>
              <a:gd name="T2" fmla="*/ 2147483647 w 506"/>
              <a:gd name="T3" fmla="*/ 2147483647 h 770"/>
              <a:gd name="T4" fmla="*/ 2147483647 w 506"/>
              <a:gd name="T5" fmla="*/ 2147483647 h 770"/>
              <a:gd name="T6" fmla="*/ 2147483647 w 506"/>
              <a:gd name="T7" fmla="*/ 2147483647 h 770"/>
              <a:gd name="T8" fmla="*/ 2147483647 w 506"/>
              <a:gd name="T9" fmla="*/ 2147483647 h 770"/>
              <a:gd name="T10" fmla="*/ 2147483647 w 506"/>
              <a:gd name="T11" fmla="*/ 2147483647 h 770"/>
              <a:gd name="T12" fmla="*/ 2147483647 w 506"/>
              <a:gd name="T13" fmla="*/ 2147483647 h 770"/>
              <a:gd name="T14" fmla="*/ 2147483647 w 506"/>
              <a:gd name="T15" fmla="*/ 2147483647 h 770"/>
              <a:gd name="T16" fmla="*/ 2147483647 w 506"/>
              <a:gd name="T17" fmla="*/ 2147483647 h 770"/>
              <a:gd name="T18" fmla="*/ 2147483647 w 506"/>
              <a:gd name="T19" fmla="*/ 2147483647 h 770"/>
              <a:gd name="T20" fmla="*/ 2147483647 w 506"/>
              <a:gd name="T21" fmla="*/ 2147483647 h 770"/>
              <a:gd name="T22" fmla="*/ 2147483647 w 506"/>
              <a:gd name="T23" fmla="*/ 2147483647 h 770"/>
              <a:gd name="T24" fmla="*/ 2147483647 w 506"/>
              <a:gd name="T25" fmla="*/ 2147483647 h 770"/>
              <a:gd name="T26" fmla="*/ 2147483647 w 506"/>
              <a:gd name="T27" fmla="*/ 2147483647 h 770"/>
              <a:gd name="T28" fmla="*/ 2147483647 w 506"/>
              <a:gd name="T29" fmla="*/ 2147483647 h 770"/>
              <a:gd name="T30" fmla="*/ 2147483647 w 506"/>
              <a:gd name="T31" fmla="*/ 2147483647 h 770"/>
              <a:gd name="T32" fmla="*/ 2147483647 w 506"/>
              <a:gd name="T33" fmla="*/ 2147483647 h 770"/>
              <a:gd name="T34" fmla="*/ 2147483647 w 506"/>
              <a:gd name="T35" fmla="*/ 2147483647 h 770"/>
              <a:gd name="T36" fmla="*/ 2147483647 w 506"/>
              <a:gd name="T37" fmla="*/ 2147483647 h 770"/>
              <a:gd name="T38" fmla="*/ 2147483647 w 506"/>
              <a:gd name="T39" fmla="*/ 2147483647 h 770"/>
              <a:gd name="T40" fmla="*/ 2147483647 w 506"/>
              <a:gd name="T41" fmla="*/ 2147483647 h 770"/>
              <a:gd name="T42" fmla="*/ 2147483647 w 506"/>
              <a:gd name="T43" fmla="*/ 0 h 770"/>
              <a:gd name="T44" fmla="*/ 2147483647 w 506"/>
              <a:gd name="T45" fmla="*/ 2147483647 h 770"/>
              <a:gd name="T46" fmla="*/ 2147483647 w 506"/>
              <a:gd name="T47" fmla="*/ 2147483647 h 770"/>
              <a:gd name="T48" fmla="*/ 2147483647 w 506"/>
              <a:gd name="T49" fmla="*/ 2147483647 h 770"/>
              <a:gd name="T50" fmla="*/ 2147483647 w 506"/>
              <a:gd name="T51" fmla="*/ 2147483647 h 770"/>
              <a:gd name="T52" fmla="*/ 2147483647 w 506"/>
              <a:gd name="T53" fmla="*/ 2147483647 h 770"/>
              <a:gd name="T54" fmla="*/ 2147483647 w 506"/>
              <a:gd name="T55" fmla="*/ 2147483647 h 770"/>
              <a:gd name="T56" fmla="*/ 2147483647 w 506"/>
              <a:gd name="T57" fmla="*/ 2147483647 h 770"/>
              <a:gd name="T58" fmla="*/ 2147483647 w 506"/>
              <a:gd name="T59" fmla="*/ 2147483647 h 770"/>
              <a:gd name="T60" fmla="*/ 2147483647 w 506"/>
              <a:gd name="T61" fmla="*/ 2147483647 h 770"/>
              <a:gd name="T62" fmla="*/ 2147483647 w 506"/>
              <a:gd name="T63" fmla="*/ 2147483647 h 770"/>
              <a:gd name="T64" fmla="*/ 0 w 506"/>
              <a:gd name="T65" fmla="*/ 2147483647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6"/>
              <a:gd name="T100" fmla="*/ 0 h 770"/>
              <a:gd name="T101" fmla="*/ 506 w 506"/>
              <a:gd name="T102" fmla="*/ 770 h 7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6" h="770">
                <a:moveTo>
                  <a:pt x="0" y="689"/>
                </a:moveTo>
                <a:lnTo>
                  <a:pt x="236" y="733"/>
                </a:lnTo>
                <a:lnTo>
                  <a:pt x="468" y="769"/>
                </a:lnTo>
                <a:lnTo>
                  <a:pt x="505" y="509"/>
                </a:lnTo>
                <a:lnTo>
                  <a:pt x="480" y="487"/>
                </a:lnTo>
                <a:lnTo>
                  <a:pt x="444" y="497"/>
                </a:lnTo>
                <a:lnTo>
                  <a:pt x="379" y="476"/>
                </a:lnTo>
                <a:lnTo>
                  <a:pt x="349" y="476"/>
                </a:lnTo>
                <a:lnTo>
                  <a:pt x="335" y="450"/>
                </a:lnTo>
                <a:lnTo>
                  <a:pt x="314" y="378"/>
                </a:lnTo>
                <a:lnTo>
                  <a:pt x="281" y="376"/>
                </a:lnTo>
                <a:lnTo>
                  <a:pt x="278" y="351"/>
                </a:lnTo>
                <a:lnTo>
                  <a:pt x="291" y="328"/>
                </a:lnTo>
                <a:lnTo>
                  <a:pt x="288" y="292"/>
                </a:lnTo>
                <a:lnTo>
                  <a:pt x="273" y="266"/>
                </a:lnTo>
                <a:lnTo>
                  <a:pt x="261" y="281"/>
                </a:lnTo>
                <a:lnTo>
                  <a:pt x="261" y="256"/>
                </a:lnTo>
                <a:lnTo>
                  <a:pt x="227" y="165"/>
                </a:lnTo>
                <a:lnTo>
                  <a:pt x="229" y="130"/>
                </a:lnTo>
                <a:lnTo>
                  <a:pt x="216" y="129"/>
                </a:lnTo>
                <a:lnTo>
                  <a:pt x="247" y="16"/>
                </a:lnTo>
                <a:lnTo>
                  <a:pt x="169" y="0"/>
                </a:lnTo>
                <a:lnTo>
                  <a:pt x="106" y="249"/>
                </a:lnTo>
                <a:lnTo>
                  <a:pt x="112" y="270"/>
                </a:lnTo>
                <a:lnTo>
                  <a:pt x="101" y="304"/>
                </a:lnTo>
                <a:lnTo>
                  <a:pt x="110" y="332"/>
                </a:lnTo>
                <a:lnTo>
                  <a:pt x="104" y="358"/>
                </a:lnTo>
                <a:lnTo>
                  <a:pt x="76" y="401"/>
                </a:lnTo>
                <a:lnTo>
                  <a:pt x="45" y="445"/>
                </a:lnTo>
                <a:lnTo>
                  <a:pt x="45" y="466"/>
                </a:lnTo>
                <a:lnTo>
                  <a:pt x="66" y="487"/>
                </a:lnTo>
                <a:lnTo>
                  <a:pt x="27" y="561"/>
                </a:lnTo>
                <a:lnTo>
                  <a:pt x="0" y="689"/>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46" name="Freeform 19" descr="Stationery"/>
          <p:cNvSpPr>
            <a:spLocks/>
          </p:cNvSpPr>
          <p:nvPr/>
        </p:nvSpPr>
        <p:spPr bwMode="invGray">
          <a:xfrm>
            <a:off x="3219450" y="2533650"/>
            <a:ext cx="977900" cy="773113"/>
          </a:xfrm>
          <a:custGeom>
            <a:avLst/>
            <a:gdLst>
              <a:gd name="T0" fmla="*/ 2147483647 w 626"/>
              <a:gd name="T1" fmla="*/ 2147483647 h 466"/>
              <a:gd name="T2" fmla="*/ 2147483647 w 626"/>
              <a:gd name="T3" fmla="*/ 0 h 466"/>
              <a:gd name="T4" fmla="*/ 2147483647 w 626"/>
              <a:gd name="T5" fmla="*/ 2147483647 h 466"/>
              <a:gd name="T6" fmla="*/ 2147483647 w 626"/>
              <a:gd name="T7" fmla="*/ 2147483647 h 466"/>
              <a:gd name="T8" fmla="*/ 0 w 626"/>
              <a:gd name="T9" fmla="*/ 2147483647 h 466"/>
              <a:gd name="T10" fmla="*/ 2147483647 w 626"/>
              <a:gd name="T11" fmla="*/ 2147483647 h 466"/>
              <a:gd name="T12" fmla="*/ 2147483647 w 626"/>
              <a:gd name="T13" fmla="*/ 2147483647 h 466"/>
              <a:gd name="T14" fmla="*/ 2147483647 w 626"/>
              <a:gd name="T15" fmla="*/ 2147483647 h 466"/>
              <a:gd name="T16" fmla="*/ 2147483647 w 626"/>
              <a:gd name="T17" fmla="*/ 2147483647 h 4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6"/>
              <a:gd name="T28" fmla="*/ 0 h 466"/>
              <a:gd name="T29" fmla="*/ 626 w 626"/>
              <a:gd name="T30" fmla="*/ 466 h 4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6" h="466">
                <a:moveTo>
                  <a:pt x="625" y="43"/>
                </a:moveTo>
                <a:lnTo>
                  <a:pt x="61" y="0"/>
                </a:lnTo>
                <a:lnTo>
                  <a:pt x="51" y="49"/>
                </a:lnTo>
                <a:lnTo>
                  <a:pt x="10" y="326"/>
                </a:lnTo>
                <a:lnTo>
                  <a:pt x="0" y="423"/>
                </a:lnTo>
                <a:lnTo>
                  <a:pt x="165" y="438"/>
                </a:lnTo>
                <a:lnTo>
                  <a:pt x="608" y="465"/>
                </a:lnTo>
                <a:lnTo>
                  <a:pt x="617" y="252"/>
                </a:lnTo>
                <a:lnTo>
                  <a:pt x="625" y="43"/>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47" name="Freeform 18" descr="Stationery"/>
          <p:cNvSpPr>
            <a:spLocks/>
          </p:cNvSpPr>
          <p:nvPr/>
        </p:nvSpPr>
        <p:spPr bwMode="invGray">
          <a:xfrm>
            <a:off x="2851150" y="1893888"/>
            <a:ext cx="1323975" cy="795337"/>
          </a:xfrm>
          <a:custGeom>
            <a:avLst/>
            <a:gdLst>
              <a:gd name="T0" fmla="*/ 2147483647 w 847"/>
              <a:gd name="T1" fmla="*/ 2147483647 h 497"/>
              <a:gd name="T2" fmla="*/ 2147483647 w 847"/>
              <a:gd name="T3" fmla="*/ 2147483647 h 497"/>
              <a:gd name="T4" fmla="*/ 2147483647 w 847"/>
              <a:gd name="T5" fmla="*/ 2147483647 h 497"/>
              <a:gd name="T6" fmla="*/ 2147483647 w 847"/>
              <a:gd name="T7" fmla="*/ 2147483647 h 497"/>
              <a:gd name="T8" fmla="*/ 2147483647 w 847"/>
              <a:gd name="T9" fmla="*/ 2147483647 h 497"/>
              <a:gd name="T10" fmla="*/ 2147483647 w 847"/>
              <a:gd name="T11" fmla="*/ 2147483647 h 497"/>
              <a:gd name="T12" fmla="*/ 2147483647 w 847"/>
              <a:gd name="T13" fmla="*/ 2147483647 h 497"/>
              <a:gd name="T14" fmla="*/ 2147483647 w 847"/>
              <a:gd name="T15" fmla="*/ 2147483647 h 497"/>
              <a:gd name="T16" fmla="*/ 2147483647 w 847"/>
              <a:gd name="T17" fmla="*/ 0 h 497"/>
              <a:gd name="T18" fmla="*/ 0 w 847"/>
              <a:gd name="T19" fmla="*/ 2147483647 h 497"/>
              <a:gd name="T20" fmla="*/ 2147483647 w 847"/>
              <a:gd name="T21" fmla="*/ 2147483647 h 497"/>
              <a:gd name="T22" fmla="*/ 2147483647 w 847"/>
              <a:gd name="T23" fmla="*/ 2147483647 h 497"/>
              <a:gd name="T24" fmla="*/ 2147483647 w 847"/>
              <a:gd name="T25" fmla="*/ 2147483647 h 497"/>
              <a:gd name="T26" fmla="*/ 2147483647 w 847"/>
              <a:gd name="T27" fmla="*/ 2147483647 h 497"/>
              <a:gd name="T28" fmla="*/ 2147483647 w 847"/>
              <a:gd name="T29" fmla="*/ 2147483647 h 497"/>
              <a:gd name="T30" fmla="*/ 2147483647 w 847"/>
              <a:gd name="T31" fmla="*/ 2147483647 h 497"/>
              <a:gd name="T32" fmla="*/ 2147483647 w 847"/>
              <a:gd name="T33" fmla="*/ 2147483647 h 497"/>
              <a:gd name="T34" fmla="*/ 2147483647 w 847"/>
              <a:gd name="T35" fmla="*/ 2147483647 h 497"/>
              <a:gd name="T36" fmla="*/ 2147483647 w 847"/>
              <a:gd name="T37" fmla="*/ 2147483647 h 497"/>
              <a:gd name="T38" fmla="*/ 2147483647 w 847"/>
              <a:gd name="T39" fmla="*/ 2147483647 h 497"/>
              <a:gd name="T40" fmla="*/ 2147483647 w 847"/>
              <a:gd name="T41" fmla="*/ 2147483647 h 497"/>
              <a:gd name="T42" fmla="*/ 2147483647 w 847"/>
              <a:gd name="T43" fmla="*/ 2147483647 h 497"/>
              <a:gd name="T44" fmla="*/ 2147483647 w 847"/>
              <a:gd name="T45" fmla="*/ 2147483647 h 497"/>
              <a:gd name="T46" fmla="*/ 2147483647 w 847"/>
              <a:gd name="T47" fmla="*/ 2147483647 h 497"/>
              <a:gd name="T48" fmla="*/ 2147483647 w 847"/>
              <a:gd name="T49" fmla="*/ 2147483647 h 497"/>
              <a:gd name="T50" fmla="*/ 2147483647 w 847"/>
              <a:gd name="T51" fmla="*/ 2147483647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7"/>
              <a:gd name="T79" fmla="*/ 0 h 497"/>
              <a:gd name="T80" fmla="*/ 847 w 847"/>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7" h="497">
                <a:moveTo>
                  <a:pt x="290" y="496"/>
                </a:moveTo>
                <a:lnTo>
                  <a:pt x="300" y="451"/>
                </a:lnTo>
                <a:lnTo>
                  <a:pt x="825" y="491"/>
                </a:lnTo>
                <a:lnTo>
                  <a:pt x="833" y="400"/>
                </a:lnTo>
                <a:lnTo>
                  <a:pt x="846" y="72"/>
                </a:lnTo>
                <a:lnTo>
                  <a:pt x="574" y="65"/>
                </a:lnTo>
                <a:lnTo>
                  <a:pt x="391" y="45"/>
                </a:lnTo>
                <a:lnTo>
                  <a:pt x="80" y="6"/>
                </a:lnTo>
                <a:lnTo>
                  <a:pt x="31" y="0"/>
                </a:lnTo>
                <a:lnTo>
                  <a:pt x="0" y="113"/>
                </a:lnTo>
                <a:lnTo>
                  <a:pt x="13" y="115"/>
                </a:lnTo>
                <a:lnTo>
                  <a:pt x="12" y="149"/>
                </a:lnTo>
                <a:lnTo>
                  <a:pt x="45" y="241"/>
                </a:lnTo>
                <a:lnTo>
                  <a:pt x="45" y="266"/>
                </a:lnTo>
                <a:lnTo>
                  <a:pt x="57" y="251"/>
                </a:lnTo>
                <a:lnTo>
                  <a:pt x="73" y="277"/>
                </a:lnTo>
                <a:lnTo>
                  <a:pt x="75" y="313"/>
                </a:lnTo>
                <a:lnTo>
                  <a:pt x="62" y="336"/>
                </a:lnTo>
                <a:lnTo>
                  <a:pt x="65" y="361"/>
                </a:lnTo>
                <a:lnTo>
                  <a:pt x="99" y="363"/>
                </a:lnTo>
                <a:lnTo>
                  <a:pt x="119" y="435"/>
                </a:lnTo>
                <a:lnTo>
                  <a:pt x="133" y="461"/>
                </a:lnTo>
                <a:lnTo>
                  <a:pt x="163" y="461"/>
                </a:lnTo>
                <a:lnTo>
                  <a:pt x="228" y="482"/>
                </a:lnTo>
                <a:lnTo>
                  <a:pt x="264" y="472"/>
                </a:lnTo>
                <a:lnTo>
                  <a:pt x="290" y="496"/>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48" name="Freeform 20" descr="Stationery"/>
          <p:cNvSpPr>
            <a:spLocks/>
          </p:cNvSpPr>
          <p:nvPr/>
        </p:nvSpPr>
        <p:spPr bwMode="invGray">
          <a:xfrm>
            <a:off x="7204075" y="3105150"/>
            <a:ext cx="582613" cy="287338"/>
          </a:xfrm>
          <a:custGeom>
            <a:avLst/>
            <a:gdLst>
              <a:gd name="T0" fmla="*/ 2147483647 w 374"/>
              <a:gd name="T1" fmla="*/ 2147483647 h 179"/>
              <a:gd name="T2" fmla="*/ 2147483647 w 374"/>
              <a:gd name="T3" fmla="*/ 2147483647 h 179"/>
              <a:gd name="T4" fmla="*/ 2147483647 w 374"/>
              <a:gd name="T5" fmla="*/ 2147483647 h 179"/>
              <a:gd name="T6" fmla="*/ 2147483647 w 374"/>
              <a:gd name="T7" fmla="*/ 2147483647 h 179"/>
              <a:gd name="T8" fmla="*/ 2147483647 w 374"/>
              <a:gd name="T9" fmla="*/ 2147483647 h 179"/>
              <a:gd name="T10" fmla="*/ 2147483647 w 374"/>
              <a:gd name="T11" fmla="*/ 2147483647 h 179"/>
              <a:gd name="T12" fmla="*/ 2147483647 w 374"/>
              <a:gd name="T13" fmla="*/ 2147483647 h 179"/>
              <a:gd name="T14" fmla="*/ 2147483647 w 374"/>
              <a:gd name="T15" fmla="*/ 2147483647 h 179"/>
              <a:gd name="T16" fmla="*/ 2147483647 w 374"/>
              <a:gd name="T17" fmla="*/ 2147483647 h 179"/>
              <a:gd name="T18" fmla="*/ 2147483647 w 374"/>
              <a:gd name="T19" fmla="*/ 2147483647 h 179"/>
              <a:gd name="T20" fmla="*/ 2147483647 w 374"/>
              <a:gd name="T21" fmla="*/ 2147483647 h 179"/>
              <a:gd name="T22" fmla="*/ 2147483647 w 374"/>
              <a:gd name="T23" fmla="*/ 2147483647 h 179"/>
              <a:gd name="T24" fmla="*/ 2147483647 w 374"/>
              <a:gd name="T25" fmla="*/ 2147483647 h 179"/>
              <a:gd name="T26" fmla="*/ 2147483647 w 374"/>
              <a:gd name="T27" fmla="*/ 2147483647 h 179"/>
              <a:gd name="T28" fmla="*/ 2147483647 w 374"/>
              <a:gd name="T29" fmla="*/ 2147483647 h 179"/>
              <a:gd name="T30" fmla="*/ 2147483647 w 374"/>
              <a:gd name="T31" fmla="*/ 2147483647 h 179"/>
              <a:gd name="T32" fmla="*/ 2147483647 w 374"/>
              <a:gd name="T33" fmla="*/ 2147483647 h 179"/>
              <a:gd name="T34" fmla="*/ 2147483647 w 374"/>
              <a:gd name="T35" fmla="*/ 2147483647 h 179"/>
              <a:gd name="T36" fmla="*/ 2147483647 w 374"/>
              <a:gd name="T37" fmla="*/ 2147483647 h 179"/>
              <a:gd name="T38" fmla="*/ 2147483647 w 374"/>
              <a:gd name="T39" fmla="*/ 2147483647 h 179"/>
              <a:gd name="T40" fmla="*/ 2147483647 w 374"/>
              <a:gd name="T41" fmla="*/ 2147483647 h 179"/>
              <a:gd name="T42" fmla="*/ 2147483647 w 374"/>
              <a:gd name="T43" fmla="*/ 2147483647 h 179"/>
              <a:gd name="T44" fmla="*/ 2147483647 w 374"/>
              <a:gd name="T45" fmla="*/ 2147483647 h 179"/>
              <a:gd name="T46" fmla="*/ 2147483647 w 374"/>
              <a:gd name="T47" fmla="*/ 2147483647 h 179"/>
              <a:gd name="T48" fmla="*/ 2147483647 w 374"/>
              <a:gd name="T49" fmla="*/ 2147483647 h 179"/>
              <a:gd name="T50" fmla="*/ 2147483647 w 374"/>
              <a:gd name="T51" fmla="*/ 2147483647 h 179"/>
              <a:gd name="T52" fmla="*/ 2147483647 w 374"/>
              <a:gd name="T53" fmla="*/ 2147483647 h 179"/>
              <a:gd name="T54" fmla="*/ 2147483647 w 374"/>
              <a:gd name="T55" fmla="*/ 2147483647 h 179"/>
              <a:gd name="T56" fmla="*/ 0 w 374"/>
              <a:gd name="T57" fmla="*/ 2147483647 h 179"/>
              <a:gd name="T58" fmla="*/ 2147483647 w 374"/>
              <a:gd name="T59" fmla="*/ 0 h 179"/>
              <a:gd name="T60" fmla="*/ 2147483647 w 374"/>
              <a:gd name="T61" fmla="*/ 2147483647 h 179"/>
              <a:gd name="T62" fmla="*/ 2147483647 w 374"/>
              <a:gd name="T63" fmla="*/ 2147483647 h 1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179"/>
              <a:gd name="T98" fmla="*/ 374 w 374"/>
              <a:gd name="T99" fmla="*/ 179 h 1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179">
                <a:moveTo>
                  <a:pt x="373" y="108"/>
                </a:moveTo>
                <a:lnTo>
                  <a:pt x="363" y="170"/>
                </a:lnTo>
                <a:lnTo>
                  <a:pt x="334" y="178"/>
                </a:lnTo>
                <a:lnTo>
                  <a:pt x="314" y="150"/>
                </a:lnTo>
                <a:lnTo>
                  <a:pt x="273" y="123"/>
                </a:lnTo>
                <a:lnTo>
                  <a:pt x="271" y="99"/>
                </a:lnTo>
                <a:lnTo>
                  <a:pt x="285" y="99"/>
                </a:lnTo>
                <a:lnTo>
                  <a:pt x="285" y="74"/>
                </a:lnTo>
                <a:lnTo>
                  <a:pt x="273" y="49"/>
                </a:lnTo>
                <a:lnTo>
                  <a:pt x="283" y="25"/>
                </a:lnTo>
                <a:lnTo>
                  <a:pt x="264" y="42"/>
                </a:lnTo>
                <a:lnTo>
                  <a:pt x="244" y="55"/>
                </a:lnTo>
                <a:lnTo>
                  <a:pt x="248" y="107"/>
                </a:lnTo>
                <a:lnTo>
                  <a:pt x="268" y="136"/>
                </a:lnTo>
                <a:lnTo>
                  <a:pt x="278" y="165"/>
                </a:lnTo>
                <a:lnTo>
                  <a:pt x="259" y="172"/>
                </a:lnTo>
                <a:lnTo>
                  <a:pt x="227" y="151"/>
                </a:lnTo>
                <a:lnTo>
                  <a:pt x="206" y="148"/>
                </a:lnTo>
                <a:lnTo>
                  <a:pt x="210" y="123"/>
                </a:lnTo>
                <a:lnTo>
                  <a:pt x="222" y="108"/>
                </a:lnTo>
                <a:lnTo>
                  <a:pt x="167" y="80"/>
                </a:lnTo>
                <a:lnTo>
                  <a:pt x="151" y="81"/>
                </a:lnTo>
                <a:lnTo>
                  <a:pt x="139" y="60"/>
                </a:lnTo>
                <a:lnTo>
                  <a:pt x="107" y="50"/>
                </a:lnTo>
                <a:lnTo>
                  <a:pt x="93" y="72"/>
                </a:lnTo>
                <a:lnTo>
                  <a:pt x="55" y="70"/>
                </a:lnTo>
                <a:lnTo>
                  <a:pt x="37" y="99"/>
                </a:lnTo>
                <a:lnTo>
                  <a:pt x="7" y="103"/>
                </a:lnTo>
                <a:lnTo>
                  <a:pt x="0" y="61"/>
                </a:lnTo>
                <a:lnTo>
                  <a:pt x="280" y="0"/>
                </a:lnTo>
                <a:lnTo>
                  <a:pt x="327" y="119"/>
                </a:lnTo>
                <a:lnTo>
                  <a:pt x="373" y="108"/>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49" name="Freeform 21" descr="Stationery"/>
          <p:cNvSpPr>
            <a:spLocks/>
          </p:cNvSpPr>
          <p:nvPr/>
        </p:nvSpPr>
        <p:spPr bwMode="invGray">
          <a:xfrm>
            <a:off x="6008688" y="3457575"/>
            <a:ext cx="942975" cy="492125"/>
          </a:xfrm>
          <a:custGeom>
            <a:avLst/>
            <a:gdLst>
              <a:gd name="T0" fmla="*/ 2147483647 w 603"/>
              <a:gd name="T1" fmla="*/ 2147483647 h 306"/>
              <a:gd name="T2" fmla="*/ 2147483647 w 603"/>
              <a:gd name="T3" fmla="*/ 2147483647 h 306"/>
              <a:gd name="T4" fmla="*/ 2147483647 w 603"/>
              <a:gd name="T5" fmla="*/ 2147483647 h 306"/>
              <a:gd name="T6" fmla="*/ 0 w 603"/>
              <a:gd name="T7" fmla="*/ 2147483647 h 306"/>
              <a:gd name="T8" fmla="*/ 2147483647 w 603"/>
              <a:gd name="T9" fmla="*/ 2147483647 h 306"/>
              <a:gd name="T10" fmla="*/ 2147483647 w 603"/>
              <a:gd name="T11" fmla="*/ 2147483647 h 306"/>
              <a:gd name="T12" fmla="*/ 2147483647 w 603"/>
              <a:gd name="T13" fmla="*/ 2147483647 h 306"/>
              <a:gd name="T14" fmla="*/ 2147483647 w 603"/>
              <a:gd name="T15" fmla="*/ 2147483647 h 306"/>
              <a:gd name="T16" fmla="*/ 2147483647 w 603"/>
              <a:gd name="T17" fmla="*/ 2147483647 h 306"/>
              <a:gd name="T18" fmla="*/ 2147483647 w 603"/>
              <a:gd name="T19" fmla="*/ 2147483647 h 306"/>
              <a:gd name="T20" fmla="*/ 2147483647 w 603"/>
              <a:gd name="T21" fmla="*/ 2147483647 h 306"/>
              <a:gd name="T22" fmla="*/ 2147483647 w 603"/>
              <a:gd name="T23" fmla="*/ 2147483647 h 306"/>
              <a:gd name="T24" fmla="*/ 2147483647 w 603"/>
              <a:gd name="T25" fmla="*/ 2147483647 h 306"/>
              <a:gd name="T26" fmla="*/ 2147483647 w 603"/>
              <a:gd name="T27" fmla="*/ 2147483647 h 306"/>
              <a:gd name="T28" fmla="*/ 2147483647 w 603"/>
              <a:gd name="T29" fmla="*/ 2147483647 h 306"/>
              <a:gd name="T30" fmla="*/ 2147483647 w 603"/>
              <a:gd name="T31" fmla="*/ 2147483647 h 306"/>
              <a:gd name="T32" fmla="*/ 2147483647 w 603"/>
              <a:gd name="T33" fmla="*/ 2147483647 h 306"/>
              <a:gd name="T34" fmla="*/ 2147483647 w 603"/>
              <a:gd name="T35" fmla="*/ 2147483647 h 306"/>
              <a:gd name="T36" fmla="*/ 2147483647 w 603"/>
              <a:gd name="T37" fmla="*/ 2147483647 h 306"/>
              <a:gd name="T38" fmla="*/ 2147483647 w 603"/>
              <a:gd name="T39" fmla="*/ 2147483647 h 306"/>
              <a:gd name="T40" fmla="*/ 2147483647 w 603"/>
              <a:gd name="T41" fmla="*/ 2147483647 h 306"/>
              <a:gd name="T42" fmla="*/ 2147483647 w 603"/>
              <a:gd name="T43" fmla="*/ 0 h 306"/>
              <a:gd name="T44" fmla="*/ 2147483647 w 603"/>
              <a:gd name="T45" fmla="*/ 0 h 306"/>
              <a:gd name="T46" fmla="*/ 2147483647 w 603"/>
              <a:gd name="T47" fmla="*/ 2147483647 h 306"/>
              <a:gd name="T48" fmla="*/ 2147483647 w 603"/>
              <a:gd name="T49" fmla="*/ 2147483647 h 306"/>
              <a:gd name="T50" fmla="*/ 2147483647 w 603"/>
              <a:gd name="T51" fmla="*/ 2147483647 h 306"/>
              <a:gd name="T52" fmla="*/ 2147483647 w 603"/>
              <a:gd name="T53" fmla="*/ 2147483647 h 306"/>
              <a:gd name="T54" fmla="*/ 2147483647 w 603"/>
              <a:gd name="T55" fmla="*/ 2147483647 h 306"/>
              <a:gd name="T56" fmla="*/ 2147483647 w 603"/>
              <a:gd name="T57" fmla="*/ 2147483647 h 306"/>
              <a:gd name="T58" fmla="*/ 2147483647 w 603"/>
              <a:gd name="T59" fmla="*/ 2147483647 h 306"/>
              <a:gd name="T60" fmla="*/ 2147483647 w 603"/>
              <a:gd name="T61" fmla="*/ 2147483647 h 306"/>
              <a:gd name="T62" fmla="*/ 2147483647 w 603"/>
              <a:gd name="T63" fmla="*/ 2147483647 h 306"/>
              <a:gd name="T64" fmla="*/ 2147483647 w 603"/>
              <a:gd name="T65" fmla="*/ 2147483647 h 306"/>
              <a:gd name="T66" fmla="*/ 2147483647 w 603"/>
              <a:gd name="T67" fmla="*/ 2147483647 h 306"/>
              <a:gd name="T68" fmla="*/ 2147483647 w 603"/>
              <a:gd name="T69" fmla="*/ 2147483647 h 306"/>
              <a:gd name="T70" fmla="*/ 2147483647 w 603"/>
              <a:gd name="T71" fmla="*/ 2147483647 h 3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3"/>
              <a:gd name="T109" fmla="*/ 0 h 306"/>
              <a:gd name="T110" fmla="*/ 603 w 603"/>
              <a:gd name="T111" fmla="*/ 306 h 30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3" h="306">
                <a:moveTo>
                  <a:pt x="20" y="305"/>
                </a:moveTo>
                <a:lnTo>
                  <a:pt x="27" y="288"/>
                </a:lnTo>
                <a:lnTo>
                  <a:pt x="10" y="278"/>
                </a:lnTo>
                <a:lnTo>
                  <a:pt x="0" y="265"/>
                </a:lnTo>
                <a:lnTo>
                  <a:pt x="14" y="250"/>
                </a:lnTo>
                <a:lnTo>
                  <a:pt x="72" y="253"/>
                </a:lnTo>
                <a:lnTo>
                  <a:pt x="67" y="228"/>
                </a:lnTo>
                <a:lnTo>
                  <a:pt x="86" y="221"/>
                </a:lnTo>
                <a:lnTo>
                  <a:pt x="75" y="205"/>
                </a:lnTo>
                <a:lnTo>
                  <a:pt x="99" y="167"/>
                </a:lnTo>
                <a:lnTo>
                  <a:pt x="128" y="150"/>
                </a:lnTo>
                <a:lnTo>
                  <a:pt x="229" y="136"/>
                </a:lnTo>
                <a:lnTo>
                  <a:pt x="236" y="110"/>
                </a:lnTo>
                <a:lnTo>
                  <a:pt x="267" y="125"/>
                </a:lnTo>
                <a:lnTo>
                  <a:pt x="286" y="84"/>
                </a:lnTo>
                <a:lnTo>
                  <a:pt x="312" y="46"/>
                </a:lnTo>
                <a:lnTo>
                  <a:pt x="348" y="17"/>
                </a:lnTo>
                <a:lnTo>
                  <a:pt x="409" y="3"/>
                </a:lnTo>
                <a:lnTo>
                  <a:pt x="441" y="19"/>
                </a:lnTo>
                <a:lnTo>
                  <a:pt x="467" y="5"/>
                </a:lnTo>
                <a:lnTo>
                  <a:pt x="489" y="16"/>
                </a:lnTo>
                <a:lnTo>
                  <a:pt x="498" y="0"/>
                </a:lnTo>
                <a:lnTo>
                  <a:pt x="513" y="0"/>
                </a:lnTo>
                <a:lnTo>
                  <a:pt x="546" y="26"/>
                </a:lnTo>
                <a:lnTo>
                  <a:pt x="558" y="80"/>
                </a:lnTo>
                <a:lnTo>
                  <a:pt x="579" y="94"/>
                </a:lnTo>
                <a:lnTo>
                  <a:pt x="588" y="121"/>
                </a:lnTo>
                <a:lnTo>
                  <a:pt x="602" y="121"/>
                </a:lnTo>
                <a:lnTo>
                  <a:pt x="581" y="153"/>
                </a:lnTo>
                <a:lnTo>
                  <a:pt x="556" y="169"/>
                </a:lnTo>
                <a:lnTo>
                  <a:pt x="550" y="198"/>
                </a:lnTo>
                <a:lnTo>
                  <a:pt x="501" y="231"/>
                </a:lnTo>
                <a:lnTo>
                  <a:pt x="144" y="282"/>
                </a:lnTo>
                <a:lnTo>
                  <a:pt x="107" y="276"/>
                </a:lnTo>
                <a:lnTo>
                  <a:pt x="118" y="294"/>
                </a:lnTo>
                <a:lnTo>
                  <a:pt x="20" y="305"/>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50" name="Freeform 22" descr="Stationery"/>
          <p:cNvSpPr>
            <a:spLocks/>
          </p:cNvSpPr>
          <p:nvPr/>
        </p:nvSpPr>
        <p:spPr bwMode="invGray">
          <a:xfrm>
            <a:off x="7643813" y="3068638"/>
            <a:ext cx="152400" cy="231775"/>
          </a:xfrm>
          <a:custGeom>
            <a:avLst/>
            <a:gdLst>
              <a:gd name="T0" fmla="*/ 0 w 98"/>
              <a:gd name="T1" fmla="*/ 2147483647 h 144"/>
              <a:gd name="T2" fmla="*/ 2147483647 w 98"/>
              <a:gd name="T3" fmla="*/ 2147483647 h 144"/>
              <a:gd name="T4" fmla="*/ 2147483647 w 98"/>
              <a:gd name="T5" fmla="*/ 2147483647 h 144"/>
              <a:gd name="T6" fmla="*/ 2147483647 w 98"/>
              <a:gd name="T7" fmla="*/ 2147483647 h 144"/>
              <a:gd name="T8" fmla="*/ 2147483647 w 98"/>
              <a:gd name="T9" fmla="*/ 2147483647 h 144"/>
              <a:gd name="T10" fmla="*/ 2147483647 w 98"/>
              <a:gd name="T11" fmla="*/ 2147483647 h 144"/>
              <a:gd name="T12" fmla="*/ 2147483647 w 98"/>
              <a:gd name="T13" fmla="*/ 2147483647 h 144"/>
              <a:gd name="T14" fmla="*/ 2147483647 w 98"/>
              <a:gd name="T15" fmla="*/ 2147483647 h 144"/>
              <a:gd name="T16" fmla="*/ 2147483647 w 98"/>
              <a:gd name="T17" fmla="*/ 0 h 144"/>
              <a:gd name="T18" fmla="*/ 0 w 98"/>
              <a:gd name="T19" fmla="*/ 2147483647 h 1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44"/>
              <a:gd name="T32" fmla="*/ 98 w 98"/>
              <a:gd name="T33" fmla="*/ 144 h 1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44">
                <a:moveTo>
                  <a:pt x="0" y="23"/>
                </a:moveTo>
                <a:lnTo>
                  <a:pt x="47" y="143"/>
                </a:lnTo>
                <a:lnTo>
                  <a:pt x="93" y="132"/>
                </a:lnTo>
                <a:lnTo>
                  <a:pt x="97" y="115"/>
                </a:lnTo>
                <a:lnTo>
                  <a:pt x="80" y="99"/>
                </a:lnTo>
                <a:lnTo>
                  <a:pt x="60" y="86"/>
                </a:lnTo>
                <a:lnTo>
                  <a:pt x="31" y="28"/>
                </a:lnTo>
                <a:lnTo>
                  <a:pt x="37" y="7"/>
                </a:lnTo>
                <a:lnTo>
                  <a:pt x="12" y="0"/>
                </a:lnTo>
                <a:lnTo>
                  <a:pt x="0" y="23"/>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51" name="Freeform 23" descr="Stationery"/>
          <p:cNvSpPr>
            <a:spLocks/>
          </p:cNvSpPr>
          <p:nvPr/>
        </p:nvSpPr>
        <p:spPr bwMode="invGray">
          <a:xfrm>
            <a:off x="6862763" y="3113088"/>
            <a:ext cx="579437" cy="582612"/>
          </a:xfrm>
          <a:custGeom>
            <a:avLst/>
            <a:gdLst>
              <a:gd name="T0" fmla="*/ 2147483647 w 371"/>
              <a:gd name="T1" fmla="*/ 0 h 363"/>
              <a:gd name="T2" fmla="*/ 2147483647 w 371"/>
              <a:gd name="T3" fmla="*/ 2147483647 h 363"/>
              <a:gd name="T4" fmla="*/ 2147483647 w 371"/>
              <a:gd name="T5" fmla="*/ 2147483647 h 363"/>
              <a:gd name="T6" fmla="*/ 2147483647 w 371"/>
              <a:gd name="T7" fmla="*/ 2147483647 h 363"/>
              <a:gd name="T8" fmla="*/ 2147483647 w 371"/>
              <a:gd name="T9" fmla="*/ 2147483647 h 363"/>
              <a:gd name="T10" fmla="*/ 2147483647 w 371"/>
              <a:gd name="T11" fmla="*/ 2147483647 h 363"/>
              <a:gd name="T12" fmla="*/ 2147483647 w 371"/>
              <a:gd name="T13" fmla="*/ 2147483647 h 363"/>
              <a:gd name="T14" fmla="*/ 2147483647 w 371"/>
              <a:gd name="T15" fmla="*/ 2147483647 h 363"/>
              <a:gd name="T16" fmla="*/ 2147483647 w 371"/>
              <a:gd name="T17" fmla="*/ 2147483647 h 363"/>
              <a:gd name="T18" fmla="*/ 2147483647 w 371"/>
              <a:gd name="T19" fmla="*/ 2147483647 h 363"/>
              <a:gd name="T20" fmla="*/ 2147483647 w 371"/>
              <a:gd name="T21" fmla="*/ 2147483647 h 363"/>
              <a:gd name="T22" fmla="*/ 2147483647 w 371"/>
              <a:gd name="T23" fmla="*/ 2147483647 h 363"/>
              <a:gd name="T24" fmla="*/ 2147483647 w 371"/>
              <a:gd name="T25" fmla="*/ 2147483647 h 363"/>
              <a:gd name="T26" fmla="*/ 2147483647 w 371"/>
              <a:gd name="T27" fmla="*/ 2147483647 h 363"/>
              <a:gd name="T28" fmla="*/ 2147483647 w 371"/>
              <a:gd name="T29" fmla="*/ 2147483647 h 363"/>
              <a:gd name="T30" fmla="*/ 2147483647 w 371"/>
              <a:gd name="T31" fmla="*/ 2147483647 h 363"/>
              <a:gd name="T32" fmla="*/ 2147483647 w 371"/>
              <a:gd name="T33" fmla="*/ 2147483647 h 363"/>
              <a:gd name="T34" fmla="*/ 2147483647 w 371"/>
              <a:gd name="T35" fmla="*/ 2147483647 h 363"/>
              <a:gd name="T36" fmla="*/ 2147483647 w 371"/>
              <a:gd name="T37" fmla="*/ 2147483647 h 363"/>
              <a:gd name="T38" fmla="*/ 2147483647 w 371"/>
              <a:gd name="T39" fmla="*/ 2147483647 h 363"/>
              <a:gd name="T40" fmla="*/ 2147483647 w 371"/>
              <a:gd name="T41" fmla="*/ 2147483647 h 363"/>
              <a:gd name="T42" fmla="*/ 2147483647 w 371"/>
              <a:gd name="T43" fmla="*/ 2147483647 h 363"/>
              <a:gd name="T44" fmla="*/ 2147483647 w 371"/>
              <a:gd name="T45" fmla="*/ 2147483647 h 363"/>
              <a:gd name="T46" fmla="*/ 2147483647 w 371"/>
              <a:gd name="T47" fmla="*/ 2147483647 h 363"/>
              <a:gd name="T48" fmla="*/ 2147483647 w 371"/>
              <a:gd name="T49" fmla="*/ 2147483647 h 363"/>
              <a:gd name="T50" fmla="*/ 2147483647 w 371"/>
              <a:gd name="T51" fmla="*/ 2147483647 h 363"/>
              <a:gd name="T52" fmla="*/ 2147483647 w 371"/>
              <a:gd name="T53" fmla="*/ 2147483647 h 363"/>
              <a:gd name="T54" fmla="*/ 2147483647 w 371"/>
              <a:gd name="T55" fmla="*/ 2147483647 h 363"/>
              <a:gd name="T56" fmla="*/ 2147483647 w 371"/>
              <a:gd name="T57" fmla="*/ 2147483647 h 363"/>
              <a:gd name="T58" fmla="*/ 0 w 371"/>
              <a:gd name="T59" fmla="*/ 2147483647 h 363"/>
              <a:gd name="T60" fmla="*/ 2147483647 w 371"/>
              <a:gd name="T61" fmla="*/ 2147483647 h 363"/>
              <a:gd name="T62" fmla="*/ 2147483647 w 371"/>
              <a:gd name="T63" fmla="*/ 2147483647 h 363"/>
              <a:gd name="T64" fmla="*/ 2147483647 w 371"/>
              <a:gd name="T65" fmla="*/ 2147483647 h 363"/>
              <a:gd name="T66" fmla="*/ 2147483647 w 371"/>
              <a:gd name="T67" fmla="*/ 2147483647 h 363"/>
              <a:gd name="T68" fmla="*/ 2147483647 w 371"/>
              <a:gd name="T69" fmla="*/ 2147483647 h 363"/>
              <a:gd name="T70" fmla="*/ 2147483647 w 371"/>
              <a:gd name="T71" fmla="*/ 2147483647 h 363"/>
              <a:gd name="T72" fmla="*/ 2147483647 w 371"/>
              <a:gd name="T73" fmla="*/ 2147483647 h 363"/>
              <a:gd name="T74" fmla="*/ 2147483647 w 371"/>
              <a:gd name="T75" fmla="*/ 2147483647 h 363"/>
              <a:gd name="T76" fmla="*/ 2147483647 w 371"/>
              <a:gd name="T77" fmla="*/ 2147483647 h 363"/>
              <a:gd name="T78" fmla="*/ 2147483647 w 371"/>
              <a:gd name="T79" fmla="*/ 2147483647 h 363"/>
              <a:gd name="T80" fmla="*/ 2147483647 w 371"/>
              <a:gd name="T81" fmla="*/ 2147483647 h 363"/>
              <a:gd name="T82" fmla="*/ 2147483647 w 371"/>
              <a:gd name="T83" fmla="*/ 2147483647 h 363"/>
              <a:gd name="T84" fmla="*/ 2147483647 w 371"/>
              <a:gd name="T85" fmla="*/ 0 h 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1"/>
              <a:gd name="T130" fmla="*/ 0 h 363"/>
              <a:gd name="T131" fmla="*/ 371 w 371"/>
              <a:gd name="T132" fmla="*/ 363 h 3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1" h="363">
                <a:moveTo>
                  <a:pt x="113" y="0"/>
                </a:moveTo>
                <a:lnTo>
                  <a:pt x="130" y="73"/>
                </a:lnTo>
                <a:lnTo>
                  <a:pt x="218" y="55"/>
                </a:lnTo>
                <a:lnTo>
                  <a:pt x="226" y="97"/>
                </a:lnTo>
                <a:lnTo>
                  <a:pt x="255" y="93"/>
                </a:lnTo>
                <a:lnTo>
                  <a:pt x="273" y="64"/>
                </a:lnTo>
                <a:lnTo>
                  <a:pt x="312" y="66"/>
                </a:lnTo>
                <a:lnTo>
                  <a:pt x="326" y="44"/>
                </a:lnTo>
                <a:lnTo>
                  <a:pt x="358" y="54"/>
                </a:lnTo>
                <a:lnTo>
                  <a:pt x="370" y="76"/>
                </a:lnTo>
                <a:lnTo>
                  <a:pt x="329" y="66"/>
                </a:lnTo>
                <a:lnTo>
                  <a:pt x="310" y="121"/>
                </a:lnTo>
                <a:lnTo>
                  <a:pt x="286" y="140"/>
                </a:lnTo>
                <a:lnTo>
                  <a:pt x="279" y="174"/>
                </a:lnTo>
                <a:lnTo>
                  <a:pt x="252" y="191"/>
                </a:lnTo>
                <a:lnTo>
                  <a:pt x="239" y="184"/>
                </a:lnTo>
                <a:lnTo>
                  <a:pt x="216" y="198"/>
                </a:lnTo>
                <a:lnTo>
                  <a:pt x="221" y="212"/>
                </a:lnTo>
                <a:lnTo>
                  <a:pt x="205" y="264"/>
                </a:lnTo>
                <a:lnTo>
                  <a:pt x="208" y="289"/>
                </a:lnTo>
                <a:lnTo>
                  <a:pt x="147" y="331"/>
                </a:lnTo>
                <a:lnTo>
                  <a:pt x="135" y="326"/>
                </a:lnTo>
                <a:lnTo>
                  <a:pt x="121" y="356"/>
                </a:lnTo>
                <a:lnTo>
                  <a:pt x="84" y="362"/>
                </a:lnTo>
                <a:lnTo>
                  <a:pt x="66" y="335"/>
                </a:lnTo>
                <a:lnTo>
                  <a:pt x="56" y="335"/>
                </a:lnTo>
                <a:lnTo>
                  <a:pt x="42" y="335"/>
                </a:lnTo>
                <a:lnTo>
                  <a:pt x="33" y="308"/>
                </a:lnTo>
                <a:lnTo>
                  <a:pt x="12" y="294"/>
                </a:lnTo>
                <a:lnTo>
                  <a:pt x="0" y="240"/>
                </a:lnTo>
                <a:lnTo>
                  <a:pt x="19" y="231"/>
                </a:lnTo>
                <a:lnTo>
                  <a:pt x="29" y="214"/>
                </a:lnTo>
                <a:lnTo>
                  <a:pt x="26" y="197"/>
                </a:lnTo>
                <a:lnTo>
                  <a:pt x="41" y="171"/>
                </a:lnTo>
                <a:lnTo>
                  <a:pt x="55" y="166"/>
                </a:lnTo>
                <a:lnTo>
                  <a:pt x="57" y="146"/>
                </a:lnTo>
                <a:lnTo>
                  <a:pt x="66" y="128"/>
                </a:lnTo>
                <a:lnTo>
                  <a:pt x="73" y="111"/>
                </a:lnTo>
                <a:lnTo>
                  <a:pt x="78" y="121"/>
                </a:lnTo>
                <a:lnTo>
                  <a:pt x="93" y="100"/>
                </a:lnTo>
                <a:lnTo>
                  <a:pt x="104" y="68"/>
                </a:lnTo>
                <a:lnTo>
                  <a:pt x="103" y="24"/>
                </a:lnTo>
                <a:lnTo>
                  <a:pt x="113"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52" name="Freeform 24" descr="Stationery"/>
          <p:cNvSpPr>
            <a:spLocks/>
          </p:cNvSpPr>
          <p:nvPr/>
        </p:nvSpPr>
        <p:spPr bwMode="invGray">
          <a:xfrm>
            <a:off x="2552700" y="3859213"/>
            <a:ext cx="906463" cy="998537"/>
          </a:xfrm>
          <a:custGeom>
            <a:avLst/>
            <a:gdLst>
              <a:gd name="T0" fmla="*/ 2147483647 w 580"/>
              <a:gd name="T1" fmla="*/ 2147483647 h 623"/>
              <a:gd name="T2" fmla="*/ 2147483647 w 580"/>
              <a:gd name="T3" fmla="*/ 2147483647 h 623"/>
              <a:gd name="T4" fmla="*/ 2147483647 w 580"/>
              <a:gd name="T5" fmla="*/ 2147483647 h 623"/>
              <a:gd name="T6" fmla="*/ 0 w 580"/>
              <a:gd name="T7" fmla="*/ 2147483647 h 623"/>
              <a:gd name="T8" fmla="*/ 2147483647 w 580"/>
              <a:gd name="T9" fmla="*/ 2147483647 h 623"/>
              <a:gd name="T10" fmla="*/ 2147483647 w 580"/>
              <a:gd name="T11" fmla="*/ 2147483647 h 623"/>
              <a:gd name="T12" fmla="*/ 2147483647 w 580"/>
              <a:gd name="T13" fmla="*/ 2147483647 h 623"/>
              <a:gd name="T14" fmla="*/ 2147483647 w 580"/>
              <a:gd name="T15" fmla="*/ 2147483647 h 623"/>
              <a:gd name="T16" fmla="*/ 2147483647 w 580"/>
              <a:gd name="T17" fmla="*/ 2147483647 h 623"/>
              <a:gd name="T18" fmla="*/ 2147483647 w 580"/>
              <a:gd name="T19" fmla="*/ 2147483647 h 623"/>
              <a:gd name="T20" fmla="*/ 2147483647 w 580"/>
              <a:gd name="T21" fmla="*/ 2147483647 h 623"/>
              <a:gd name="T22" fmla="*/ 2147483647 w 580"/>
              <a:gd name="T23" fmla="*/ 2147483647 h 623"/>
              <a:gd name="T24" fmla="*/ 2147483647 w 580"/>
              <a:gd name="T25" fmla="*/ 2147483647 h 623"/>
              <a:gd name="T26" fmla="*/ 2147483647 w 580"/>
              <a:gd name="T27" fmla="*/ 2147483647 h 623"/>
              <a:gd name="T28" fmla="*/ 2147483647 w 580"/>
              <a:gd name="T29" fmla="*/ 2147483647 h 623"/>
              <a:gd name="T30" fmla="*/ 2147483647 w 580"/>
              <a:gd name="T31" fmla="*/ 2147483647 h 623"/>
              <a:gd name="T32" fmla="*/ 2147483647 w 580"/>
              <a:gd name="T33" fmla="*/ 2147483647 h 623"/>
              <a:gd name="T34" fmla="*/ 2147483647 w 580"/>
              <a:gd name="T35" fmla="*/ 0 h 623"/>
              <a:gd name="T36" fmla="*/ 2147483647 w 580"/>
              <a:gd name="T37" fmla="*/ 2147483647 h 6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0"/>
              <a:gd name="T58" fmla="*/ 0 h 623"/>
              <a:gd name="T59" fmla="*/ 580 w 580"/>
              <a:gd name="T60" fmla="*/ 623 h 6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0" h="623">
                <a:moveTo>
                  <a:pt x="579" y="43"/>
                </a:moveTo>
                <a:lnTo>
                  <a:pt x="524" y="622"/>
                </a:lnTo>
                <a:lnTo>
                  <a:pt x="311" y="604"/>
                </a:lnTo>
                <a:lnTo>
                  <a:pt x="0" y="451"/>
                </a:lnTo>
                <a:lnTo>
                  <a:pt x="4" y="420"/>
                </a:lnTo>
                <a:lnTo>
                  <a:pt x="28" y="391"/>
                </a:lnTo>
                <a:lnTo>
                  <a:pt x="4" y="374"/>
                </a:lnTo>
                <a:lnTo>
                  <a:pt x="25" y="334"/>
                </a:lnTo>
                <a:lnTo>
                  <a:pt x="41" y="289"/>
                </a:lnTo>
                <a:lnTo>
                  <a:pt x="64" y="270"/>
                </a:lnTo>
                <a:lnTo>
                  <a:pt x="50" y="233"/>
                </a:lnTo>
                <a:lnTo>
                  <a:pt x="54" y="185"/>
                </a:lnTo>
                <a:lnTo>
                  <a:pt x="54" y="86"/>
                </a:lnTo>
                <a:lnTo>
                  <a:pt x="68" y="69"/>
                </a:lnTo>
                <a:lnTo>
                  <a:pt x="85" y="69"/>
                </a:lnTo>
                <a:lnTo>
                  <a:pt x="98" y="86"/>
                </a:lnTo>
                <a:lnTo>
                  <a:pt x="122" y="75"/>
                </a:lnTo>
                <a:lnTo>
                  <a:pt x="135" y="0"/>
                </a:lnTo>
                <a:lnTo>
                  <a:pt x="579" y="43"/>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53" name="Freeform 25" descr="Stationery"/>
          <p:cNvSpPr>
            <a:spLocks/>
          </p:cNvSpPr>
          <p:nvPr/>
        </p:nvSpPr>
        <p:spPr bwMode="invGray">
          <a:xfrm>
            <a:off x="3330575" y="3927475"/>
            <a:ext cx="884238" cy="930275"/>
          </a:xfrm>
          <a:custGeom>
            <a:avLst/>
            <a:gdLst>
              <a:gd name="T0" fmla="*/ 0 w 566"/>
              <a:gd name="T1" fmla="*/ 2147483647 h 580"/>
              <a:gd name="T2" fmla="*/ 2147483647 w 566"/>
              <a:gd name="T3" fmla="*/ 2147483647 h 580"/>
              <a:gd name="T4" fmla="*/ 2147483647 w 566"/>
              <a:gd name="T5" fmla="*/ 2147483647 h 580"/>
              <a:gd name="T6" fmla="*/ 2147483647 w 566"/>
              <a:gd name="T7" fmla="*/ 2147483647 h 580"/>
              <a:gd name="T8" fmla="*/ 2147483647 w 566"/>
              <a:gd name="T9" fmla="*/ 2147483647 h 580"/>
              <a:gd name="T10" fmla="*/ 2147483647 w 566"/>
              <a:gd name="T11" fmla="*/ 2147483647 h 580"/>
              <a:gd name="T12" fmla="*/ 2147483647 w 566"/>
              <a:gd name="T13" fmla="*/ 2147483647 h 580"/>
              <a:gd name="T14" fmla="*/ 2147483647 w 566"/>
              <a:gd name="T15" fmla="*/ 2147483647 h 580"/>
              <a:gd name="T16" fmla="*/ 2147483647 w 566"/>
              <a:gd name="T17" fmla="*/ 0 h 580"/>
              <a:gd name="T18" fmla="*/ 0 w 566"/>
              <a:gd name="T19" fmla="*/ 2147483647 h 5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6"/>
              <a:gd name="T31" fmla="*/ 0 h 580"/>
              <a:gd name="T32" fmla="*/ 566 w 566"/>
              <a:gd name="T33" fmla="*/ 580 h 5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6" h="580">
                <a:moveTo>
                  <a:pt x="0" y="577"/>
                </a:moveTo>
                <a:lnTo>
                  <a:pt x="72" y="579"/>
                </a:lnTo>
                <a:lnTo>
                  <a:pt x="82" y="536"/>
                </a:lnTo>
                <a:lnTo>
                  <a:pt x="243" y="544"/>
                </a:lnTo>
                <a:lnTo>
                  <a:pt x="243" y="522"/>
                </a:lnTo>
                <a:lnTo>
                  <a:pt x="554" y="522"/>
                </a:lnTo>
                <a:lnTo>
                  <a:pt x="565" y="68"/>
                </a:lnTo>
                <a:lnTo>
                  <a:pt x="565" y="27"/>
                </a:lnTo>
                <a:lnTo>
                  <a:pt x="52" y="0"/>
                </a:lnTo>
                <a:lnTo>
                  <a:pt x="0" y="577"/>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54" name="Freeform 26" descr="Stationery"/>
          <p:cNvSpPr>
            <a:spLocks/>
          </p:cNvSpPr>
          <p:nvPr/>
        </p:nvSpPr>
        <p:spPr bwMode="invGray">
          <a:xfrm>
            <a:off x="3708400" y="4035425"/>
            <a:ext cx="1836738" cy="1690688"/>
          </a:xfrm>
          <a:custGeom>
            <a:avLst/>
            <a:gdLst>
              <a:gd name="T0" fmla="*/ 2147483647 w 1174"/>
              <a:gd name="T1" fmla="*/ 2147483647 h 1054"/>
              <a:gd name="T2" fmla="*/ 2147483647 w 1174"/>
              <a:gd name="T3" fmla="*/ 2147483647 h 1054"/>
              <a:gd name="T4" fmla="*/ 2147483647 w 1174"/>
              <a:gd name="T5" fmla="*/ 2147483647 h 1054"/>
              <a:gd name="T6" fmla="*/ 2147483647 w 1174"/>
              <a:gd name="T7" fmla="*/ 2147483647 h 1054"/>
              <a:gd name="T8" fmla="*/ 2147483647 w 1174"/>
              <a:gd name="T9" fmla="*/ 2147483647 h 1054"/>
              <a:gd name="T10" fmla="*/ 2147483647 w 1174"/>
              <a:gd name="T11" fmla="*/ 2147483647 h 1054"/>
              <a:gd name="T12" fmla="*/ 2147483647 w 1174"/>
              <a:gd name="T13" fmla="*/ 2147483647 h 1054"/>
              <a:gd name="T14" fmla="*/ 2147483647 w 1174"/>
              <a:gd name="T15" fmla="*/ 2147483647 h 1054"/>
              <a:gd name="T16" fmla="*/ 2147483647 w 1174"/>
              <a:gd name="T17" fmla="*/ 2147483647 h 1054"/>
              <a:gd name="T18" fmla="*/ 2147483647 w 1174"/>
              <a:gd name="T19" fmla="*/ 2147483647 h 1054"/>
              <a:gd name="T20" fmla="*/ 2147483647 w 1174"/>
              <a:gd name="T21" fmla="*/ 2147483647 h 1054"/>
              <a:gd name="T22" fmla="*/ 2147483647 w 1174"/>
              <a:gd name="T23" fmla="*/ 2147483647 h 1054"/>
              <a:gd name="T24" fmla="*/ 2147483647 w 1174"/>
              <a:gd name="T25" fmla="*/ 2147483647 h 1054"/>
              <a:gd name="T26" fmla="*/ 2147483647 w 1174"/>
              <a:gd name="T27" fmla="*/ 2147483647 h 1054"/>
              <a:gd name="T28" fmla="*/ 2147483647 w 1174"/>
              <a:gd name="T29" fmla="*/ 2147483647 h 1054"/>
              <a:gd name="T30" fmla="*/ 2147483647 w 1174"/>
              <a:gd name="T31" fmla="*/ 2147483647 h 1054"/>
              <a:gd name="T32" fmla="*/ 2147483647 w 1174"/>
              <a:gd name="T33" fmla="*/ 2147483647 h 1054"/>
              <a:gd name="T34" fmla="*/ 2147483647 w 1174"/>
              <a:gd name="T35" fmla="*/ 2147483647 h 1054"/>
              <a:gd name="T36" fmla="*/ 2147483647 w 1174"/>
              <a:gd name="T37" fmla="*/ 2147483647 h 1054"/>
              <a:gd name="T38" fmla="*/ 2147483647 w 1174"/>
              <a:gd name="T39" fmla="*/ 2147483647 h 1054"/>
              <a:gd name="T40" fmla="*/ 2147483647 w 1174"/>
              <a:gd name="T41" fmla="*/ 2147483647 h 1054"/>
              <a:gd name="T42" fmla="*/ 2147483647 w 1174"/>
              <a:gd name="T43" fmla="*/ 2147483647 h 1054"/>
              <a:gd name="T44" fmla="*/ 2147483647 w 1174"/>
              <a:gd name="T45" fmla="*/ 2147483647 h 1054"/>
              <a:gd name="T46" fmla="*/ 2147483647 w 1174"/>
              <a:gd name="T47" fmla="*/ 2147483647 h 1054"/>
              <a:gd name="T48" fmla="*/ 0 w 1174"/>
              <a:gd name="T49" fmla="*/ 2147483647 h 1054"/>
              <a:gd name="T50" fmla="*/ 2147483647 w 1174"/>
              <a:gd name="T51" fmla="*/ 2147483647 h 1054"/>
              <a:gd name="T52" fmla="*/ 2147483647 w 1174"/>
              <a:gd name="T53" fmla="*/ 2147483647 h 1054"/>
              <a:gd name="T54" fmla="*/ 2147483647 w 1174"/>
              <a:gd name="T55" fmla="*/ 2147483647 h 1054"/>
              <a:gd name="T56" fmla="*/ 2147483647 w 1174"/>
              <a:gd name="T57" fmla="*/ 2147483647 h 1054"/>
              <a:gd name="T58" fmla="*/ 2147483647 w 1174"/>
              <a:gd name="T59" fmla="*/ 2147483647 h 1054"/>
              <a:gd name="T60" fmla="*/ 2147483647 w 1174"/>
              <a:gd name="T61" fmla="*/ 2147483647 h 1054"/>
              <a:gd name="T62" fmla="*/ 2147483647 w 1174"/>
              <a:gd name="T63" fmla="*/ 2147483647 h 1054"/>
              <a:gd name="T64" fmla="*/ 2147483647 w 1174"/>
              <a:gd name="T65" fmla="*/ 2147483647 h 1054"/>
              <a:gd name="T66" fmla="*/ 2147483647 w 1174"/>
              <a:gd name="T67" fmla="*/ 2147483647 h 10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4"/>
              <a:gd name="T103" fmla="*/ 0 h 1054"/>
              <a:gd name="T104" fmla="*/ 1174 w 1174"/>
              <a:gd name="T105" fmla="*/ 1054 h 10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4" h="1054">
                <a:moveTo>
                  <a:pt x="1060" y="266"/>
                </a:moveTo>
                <a:lnTo>
                  <a:pt x="1105" y="287"/>
                </a:lnTo>
                <a:lnTo>
                  <a:pt x="1106" y="349"/>
                </a:lnTo>
                <a:lnTo>
                  <a:pt x="1115" y="433"/>
                </a:lnTo>
                <a:lnTo>
                  <a:pt x="1129" y="453"/>
                </a:lnTo>
                <a:lnTo>
                  <a:pt x="1141" y="495"/>
                </a:lnTo>
                <a:lnTo>
                  <a:pt x="1173" y="545"/>
                </a:lnTo>
                <a:lnTo>
                  <a:pt x="1155" y="596"/>
                </a:lnTo>
                <a:lnTo>
                  <a:pt x="1155" y="652"/>
                </a:lnTo>
                <a:lnTo>
                  <a:pt x="1123" y="662"/>
                </a:lnTo>
                <a:lnTo>
                  <a:pt x="1091" y="693"/>
                </a:lnTo>
                <a:lnTo>
                  <a:pt x="1066" y="691"/>
                </a:lnTo>
                <a:lnTo>
                  <a:pt x="1074" y="662"/>
                </a:lnTo>
                <a:lnTo>
                  <a:pt x="1049" y="662"/>
                </a:lnTo>
                <a:lnTo>
                  <a:pt x="1043" y="680"/>
                </a:lnTo>
                <a:lnTo>
                  <a:pt x="1050" y="706"/>
                </a:lnTo>
                <a:lnTo>
                  <a:pt x="1017" y="738"/>
                </a:lnTo>
                <a:lnTo>
                  <a:pt x="964" y="772"/>
                </a:lnTo>
                <a:lnTo>
                  <a:pt x="923" y="789"/>
                </a:lnTo>
                <a:lnTo>
                  <a:pt x="910" y="782"/>
                </a:lnTo>
                <a:lnTo>
                  <a:pt x="883" y="794"/>
                </a:lnTo>
                <a:lnTo>
                  <a:pt x="889" y="810"/>
                </a:lnTo>
                <a:lnTo>
                  <a:pt x="867" y="809"/>
                </a:lnTo>
                <a:lnTo>
                  <a:pt x="877" y="826"/>
                </a:lnTo>
                <a:lnTo>
                  <a:pt x="837" y="896"/>
                </a:lnTo>
                <a:lnTo>
                  <a:pt x="799" y="900"/>
                </a:lnTo>
                <a:lnTo>
                  <a:pt x="825" y="914"/>
                </a:lnTo>
                <a:lnTo>
                  <a:pt x="830" y="928"/>
                </a:lnTo>
                <a:lnTo>
                  <a:pt x="843" y="926"/>
                </a:lnTo>
                <a:lnTo>
                  <a:pt x="863" y="1043"/>
                </a:lnTo>
                <a:lnTo>
                  <a:pt x="834" y="1053"/>
                </a:lnTo>
                <a:lnTo>
                  <a:pt x="811" y="1034"/>
                </a:lnTo>
                <a:lnTo>
                  <a:pt x="778" y="1034"/>
                </a:lnTo>
                <a:lnTo>
                  <a:pt x="678" y="978"/>
                </a:lnTo>
                <a:lnTo>
                  <a:pt x="623" y="881"/>
                </a:lnTo>
                <a:lnTo>
                  <a:pt x="546" y="813"/>
                </a:lnTo>
                <a:lnTo>
                  <a:pt x="532" y="779"/>
                </a:lnTo>
                <a:lnTo>
                  <a:pt x="465" y="688"/>
                </a:lnTo>
                <a:lnTo>
                  <a:pt x="405" y="675"/>
                </a:lnTo>
                <a:lnTo>
                  <a:pt x="349" y="686"/>
                </a:lnTo>
                <a:lnTo>
                  <a:pt x="329" y="716"/>
                </a:lnTo>
                <a:lnTo>
                  <a:pt x="292" y="732"/>
                </a:lnTo>
                <a:lnTo>
                  <a:pt x="268" y="758"/>
                </a:lnTo>
                <a:lnTo>
                  <a:pt x="185" y="693"/>
                </a:lnTo>
                <a:lnTo>
                  <a:pt x="151" y="657"/>
                </a:lnTo>
                <a:lnTo>
                  <a:pt x="119" y="603"/>
                </a:lnTo>
                <a:lnTo>
                  <a:pt x="81" y="581"/>
                </a:lnTo>
                <a:lnTo>
                  <a:pt x="61" y="542"/>
                </a:lnTo>
                <a:lnTo>
                  <a:pt x="35" y="513"/>
                </a:lnTo>
                <a:lnTo>
                  <a:pt x="0" y="476"/>
                </a:lnTo>
                <a:lnTo>
                  <a:pt x="0" y="454"/>
                </a:lnTo>
                <a:lnTo>
                  <a:pt x="311" y="454"/>
                </a:lnTo>
                <a:lnTo>
                  <a:pt x="322" y="0"/>
                </a:lnTo>
                <a:lnTo>
                  <a:pt x="582" y="9"/>
                </a:lnTo>
                <a:lnTo>
                  <a:pt x="585" y="208"/>
                </a:lnTo>
                <a:lnTo>
                  <a:pt x="604" y="220"/>
                </a:lnTo>
                <a:lnTo>
                  <a:pt x="626" y="214"/>
                </a:lnTo>
                <a:lnTo>
                  <a:pt x="652" y="228"/>
                </a:lnTo>
                <a:lnTo>
                  <a:pt x="734" y="245"/>
                </a:lnTo>
                <a:lnTo>
                  <a:pt x="759" y="238"/>
                </a:lnTo>
                <a:lnTo>
                  <a:pt x="800" y="259"/>
                </a:lnTo>
                <a:lnTo>
                  <a:pt x="836" y="254"/>
                </a:lnTo>
                <a:lnTo>
                  <a:pt x="864" y="265"/>
                </a:lnTo>
                <a:lnTo>
                  <a:pt x="893" y="254"/>
                </a:lnTo>
                <a:lnTo>
                  <a:pt x="912" y="268"/>
                </a:lnTo>
                <a:lnTo>
                  <a:pt x="941" y="251"/>
                </a:lnTo>
                <a:lnTo>
                  <a:pt x="1023" y="248"/>
                </a:lnTo>
                <a:lnTo>
                  <a:pt x="1036" y="262"/>
                </a:lnTo>
                <a:lnTo>
                  <a:pt x="1060" y="266"/>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55" name="Freeform 27" descr="Stationery"/>
          <p:cNvSpPr>
            <a:spLocks/>
          </p:cNvSpPr>
          <p:nvPr/>
        </p:nvSpPr>
        <p:spPr bwMode="invGray">
          <a:xfrm>
            <a:off x="5338763" y="3967163"/>
            <a:ext cx="649287" cy="630237"/>
          </a:xfrm>
          <a:custGeom>
            <a:avLst/>
            <a:gdLst>
              <a:gd name="T0" fmla="*/ 2147483647 w 415"/>
              <a:gd name="T1" fmla="*/ 2147483647 h 393"/>
              <a:gd name="T2" fmla="*/ 2147483647 w 415"/>
              <a:gd name="T3" fmla="*/ 2147483647 h 393"/>
              <a:gd name="T4" fmla="*/ 0 w 415"/>
              <a:gd name="T5" fmla="*/ 2147483647 h 393"/>
              <a:gd name="T6" fmla="*/ 2147483647 w 415"/>
              <a:gd name="T7" fmla="*/ 2147483647 h 393"/>
              <a:gd name="T8" fmla="*/ 2147483647 w 415"/>
              <a:gd name="T9" fmla="*/ 0 h 393"/>
              <a:gd name="T10" fmla="*/ 2147483647 w 415"/>
              <a:gd name="T11" fmla="*/ 2147483647 h 393"/>
              <a:gd name="T12" fmla="*/ 2147483647 w 415"/>
              <a:gd name="T13" fmla="*/ 2147483647 h 393"/>
              <a:gd name="T14" fmla="*/ 2147483647 w 415"/>
              <a:gd name="T15" fmla="*/ 2147483647 h 393"/>
              <a:gd name="T16" fmla="*/ 2147483647 w 415"/>
              <a:gd name="T17" fmla="*/ 2147483647 h 393"/>
              <a:gd name="T18" fmla="*/ 2147483647 w 415"/>
              <a:gd name="T19" fmla="*/ 2147483647 h 393"/>
              <a:gd name="T20" fmla="*/ 2147483647 w 415"/>
              <a:gd name="T21" fmla="*/ 2147483647 h 393"/>
              <a:gd name="T22" fmla="*/ 2147483647 w 415"/>
              <a:gd name="T23" fmla="*/ 2147483647 h 393"/>
              <a:gd name="T24" fmla="*/ 2147483647 w 415"/>
              <a:gd name="T25" fmla="*/ 2147483647 h 393"/>
              <a:gd name="T26" fmla="*/ 2147483647 w 415"/>
              <a:gd name="T27" fmla="*/ 2147483647 h 393"/>
              <a:gd name="T28" fmla="*/ 2147483647 w 415"/>
              <a:gd name="T29" fmla="*/ 2147483647 h 393"/>
              <a:gd name="T30" fmla="*/ 2147483647 w 415"/>
              <a:gd name="T31" fmla="*/ 2147483647 h 393"/>
              <a:gd name="T32" fmla="*/ 2147483647 w 415"/>
              <a:gd name="T33" fmla="*/ 2147483647 h 393"/>
              <a:gd name="T34" fmla="*/ 2147483647 w 415"/>
              <a:gd name="T35" fmla="*/ 2147483647 h 3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5"/>
              <a:gd name="T55" fmla="*/ 0 h 393"/>
              <a:gd name="T56" fmla="*/ 415 w 415"/>
              <a:gd name="T57" fmla="*/ 393 h 3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5" h="393">
                <a:moveTo>
                  <a:pt x="17" y="309"/>
                </a:moveTo>
                <a:lnTo>
                  <a:pt x="18" y="137"/>
                </a:lnTo>
                <a:lnTo>
                  <a:pt x="0" y="28"/>
                </a:lnTo>
                <a:lnTo>
                  <a:pt x="159" y="17"/>
                </a:lnTo>
                <a:lnTo>
                  <a:pt x="381" y="0"/>
                </a:lnTo>
                <a:lnTo>
                  <a:pt x="369" y="42"/>
                </a:lnTo>
                <a:lnTo>
                  <a:pt x="414" y="42"/>
                </a:lnTo>
                <a:lnTo>
                  <a:pt x="402" y="109"/>
                </a:lnTo>
                <a:lnTo>
                  <a:pt x="387" y="123"/>
                </a:lnTo>
                <a:lnTo>
                  <a:pt x="400" y="127"/>
                </a:lnTo>
                <a:lnTo>
                  <a:pt x="383" y="154"/>
                </a:lnTo>
                <a:lnTo>
                  <a:pt x="321" y="260"/>
                </a:lnTo>
                <a:lnTo>
                  <a:pt x="321" y="314"/>
                </a:lnTo>
                <a:lnTo>
                  <a:pt x="332" y="323"/>
                </a:lnTo>
                <a:lnTo>
                  <a:pt x="324" y="365"/>
                </a:lnTo>
                <a:lnTo>
                  <a:pt x="63" y="392"/>
                </a:lnTo>
                <a:lnTo>
                  <a:pt x="62" y="330"/>
                </a:lnTo>
                <a:lnTo>
                  <a:pt x="17" y="309"/>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56" name="Freeform 28" descr="Stationery"/>
          <p:cNvSpPr>
            <a:spLocks/>
          </p:cNvSpPr>
          <p:nvPr/>
        </p:nvSpPr>
        <p:spPr bwMode="invGray">
          <a:xfrm>
            <a:off x="5407025" y="4538663"/>
            <a:ext cx="828675" cy="627062"/>
          </a:xfrm>
          <a:custGeom>
            <a:avLst/>
            <a:gdLst>
              <a:gd name="T0" fmla="*/ 0 w 529"/>
              <a:gd name="T1" fmla="*/ 2147483647 h 382"/>
              <a:gd name="T2" fmla="*/ 2147483647 w 529"/>
              <a:gd name="T3" fmla="*/ 0 h 382"/>
              <a:gd name="T4" fmla="*/ 2147483647 w 529"/>
              <a:gd name="T5" fmla="*/ 2147483647 h 382"/>
              <a:gd name="T6" fmla="*/ 2147483647 w 529"/>
              <a:gd name="T7" fmla="*/ 2147483647 h 382"/>
              <a:gd name="T8" fmla="*/ 2147483647 w 529"/>
              <a:gd name="T9" fmla="*/ 2147483647 h 382"/>
              <a:gd name="T10" fmla="*/ 2147483647 w 529"/>
              <a:gd name="T11" fmla="*/ 2147483647 h 382"/>
              <a:gd name="T12" fmla="*/ 2147483647 w 529"/>
              <a:gd name="T13" fmla="*/ 2147483647 h 382"/>
              <a:gd name="T14" fmla="*/ 2147483647 w 529"/>
              <a:gd name="T15" fmla="*/ 2147483647 h 382"/>
              <a:gd name="T16" fmla="*/ 2147483647 w 529"/>
              <a:gd name="T17" fmla="*/ 2147483647 h 382"/>
              <a:gd name="T18" fmla="*/ 2147483647 w 529"/>
              <a:gd name="T19" fmla="*/ 2147483647 h 382"/>
              <a:gd name="T20" fmla="*/ 2147483647 w 529"/>
              <a:gd name="T21" fmla="*/ 2147483647 h 382"/>
              <a:gd name="T22" fmla="*/ 2147483647 w 529"/>
              <a:gd name="T23" fmla="*/ 2147483647 h 382"/>
              <a:gd name="T24" fmla="*/ 2147483647 w 529"/>
              <a:gd name="T25" fmla="*/ 2147483647 h 382"/>
              <a:gd name="T26" fmla="*/ 2147483647 w 529"/>
              <a:gd name="T27" fmla="*/ 2147483647 h 382"/>
              <a:gd name="T28" fmla="*/ 2147483647 w 529"/>
              <a:gd name="T29" fmla="*/ 2147483647 h 382"/>
              <a:gd name="T30" fmla="*/ 2147483647 w 529"/>
              <a:gd name="T31" fmla="*/ 2147483647 h 382"/>
              <a:gd name="T32" fmla="*/ 2147483647 w 529"/>
              <a:gd name="T33" fmla="*/ 2147483647 h 382"/>
              <a:gd name="T34" fmla="*/ 2147483647 w 529"/>
              <a:gd name="T35" fmla="*/ 2147483647 h 382"/>
              <a:gd name="T36" fmla="*/ 2147483647 w 529"/>
              <a:gd name="T37" fmla="*/ 2147483647 h 382"/>
              <a:gd name="T38" fmla="*/ 2147483647 w 529"/>
              <a:gd name="T39" fmla="*/ 2147483647 h 382"/>
              <a:gd name="T40" fmla="*/ 2147483647 w 529"/>
              <a:gd name="T41" fmla="*/ 2147483647 h 382"/>
              <a:gd name="T42" fmla="*/ 2147483647 w 529"/>
              <a:gd name="T43" fmla="*/ 2147483647 h 382"/>
              <a:gd name="T44" fmla="*/ 2147483647 w 529"/>
              <a:gd name="T45" fmla="*/ 2147483647 h 382"/>
              <a:gd name="T46" fmla="*/ 2147483647 w 529"/>
              <a:gd name="T47" fmla="*/ 2147483647 h 382"/>
              <a:gd name="T48" fmla="*/ 2147483647 w 529"/>
              <a:gd name="T49" fmla="*/ 2147483647 h 382"/>
              <a:gd name="T50" fmla="*/ 2147483647 w 529"/>
              <a:gd name="T51" fmla="*/ 2147483647 h 382"/>
              <a:gd name="T52" fmla="*/ 2147483647 w 529"/>
              <a:gd name="T53" fmla="*/ 2147483647 h 382"/>
              <a:gd name="T54" fmla="*/ 2147483647 w 529"/>
              <a:gd name="T55" fmla="*/ 2147483647 h 382"/>
              <a:gd name="T56" fmla="*/ 2147483647 w 529"/>
              <a:gd name="T57" fmla="*/ 2147483647 h 382"/>
              <a:gd name="T58" fmla="*/ 2147483647 w 529"/>
              <a:gd name="T59" fmla="*/ 2147483647 h 382"/>
              <a:gd name="T60" fmla="*/ 2147483647 w 529"/>
              <a:gd name="T61" fmla="*/ 2147483647 h 382"/>
              <a:gd name="T62" fmla="*/ 2147483647 w 529"/>
              <a:gd name="T63" fmla="*/ 2147483647 h 382"/>
              <a:gd name="T64" fmla="*/ 2147483647 w 529"/>
              <a:gd name="T65" fmla="*/ 2147483647 h 382"/>
              <a:gd name="T66" fmla="*/ 2147483647 w 529"/>
              <a:gd name="T67" fmla="*/ 2147483647 h 382"/>
              <a:gd name="T68" fmla="*/ 2147483647 w 529"/>
              <a:gd name="T69" fmla="*/ 2147483647 h 382"/>
              <a:gd name="T70" fmla="*/ 0 w 529"/>
              <a:gd name="T71" fmla="*/ 2147483647 h 3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9"/>
              <a:gd name="T109" fmla="*/ 0 h 382"/>
              <a:gd name="T110" fmla="*/ 529 w 529"/>
              <a:gd name="T111" fmla="*/ 382 h 3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9" h="382">
                <a:moveTo>
                  <a:pt x="0" y="27"/>
                </a:moveTo>
                <a:lnTo>
                  <a:pt x="282" y="0"/>
                </a:lnTo>
                <a:lnTo>
                  <a:pt x="312" y="64"/>
                </a:lnTo>
                <a:lnTo>
                  <a:pt x="254" y="177"/>
                </a:lnTo>
                <a:lnTo>
                  <a:pt x="261" y="197"/>
                </a:lnTo>
                <a:lnTo>
                  <a:pt x="430" y="184"/>
                </a:lnTo>
                <a:lnTo>
                  <a:pt x="439" y="195"/>
                </a:lnTo>
                <a:lnTo>
                  <a:pt x="430" y="213"/>
                </a:lnTo>
                <a:lnTo>
                  <a:pt x="453" y="258"/>
                </a:lnTo>
                <a:lnTo>
                  <a:pt x="442" y="272"/>
                </a:lnTo>
                <a:lnTo>
                  <a:pt x="452" y="285"/>
                </a:lnTo>
                <a:lnTo>
                  <a:pt x="482" y="280"/>
                </a:lnTo>
                <a:lnTo>
                  <a:pt x="488" y="296"/>
                </a:lnTo>
                <a:lnTo>
                  <a:pt x="479" y="333"/>
                </a:lnTo>
                <a:lnTo>
                  <a:pt x="528" y="352"/>
                </a:lnTo>
                <a:lnTo>
                  <a:pt x="497" y="381"/>
                </a:lnTo>
                <a:lnTo>
                  <a:pt x="495" y="361"/>
                </a:lnTo>
                <a:lnTo>
                  <a:pt x="447" y="357"/>
                </a:lnTo>
                <a:lnTo>
                  <a:pt x="434" y="337"/>
                </a:lnTo>
                <a:lnTo>
                  <a:pt x="422" y="361"/>
                </a:lnTo>
                <a:lnTo>
                  <a:pt x="388" y="373"/>
                </a:lnTo>
                <a:lnTo>
                  <a:pt x="314" y="361"/>
                </a:lnTo>
                <a:lnTo>
                  <a:pt x="331" y="352"/>
                </a:lnTo>
                <a:lnTo>
                  <a:pt x="279" y="337"/>
                </a:lnTo>
                <a:lnTo>
                  <a:pt x="246" y="319"/>
                </a:lnTo>
                <a:lnTo>
                  <a:pt x="227" y="326"/>
                </a:lnTo>
                <a:lnTo>
                  <a:pt x="229" y="337"/>
                </a:lnTo>
                <a:lnTo>
                  <a:pt x="151" y="337"/>
                </a:lnTo>
                <a:lnTo>
                  <a:pt x="93" y="323"/>
                </a:lnTo>
                <a:lnTo>
                  <a:pt x="53" y="329"/>
                </a:lnTo>
                <a:lnTo>
                  <a:pt x="53" y="273"/>
                </a:lnTo>
                <a:lnTo>
                  <a:pt x="72" y="223"/>
                </a:lnTo>
                <a:lnTo>
                  <a:pt x="37" y="172"/>
                </a:lnTo>
                <a:lnTo>
                  <a:pt x="24" y="130"/>
                </a:lnTo>
                <a:lnTo>
                  <a:pt x="9" y="111"/>
                </a:lnTo>
                <a:lnTo>
                  <a:pt x="0" y="27"/>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57" name="Freeform 29" descr="Stationery"/>
          <p:cNvSpPr>
            <a:spLocks/>
          </p:cNvSpPr>
          <p:nvPr/>
        </p:nvSpPr>
        <p:spPr bwMode="invGray">
          <a:xfrm>
            <a:off x="5803900" y="4178300"/>
            <a:ext cx="504825" cy="790575"/>
          </a:xfrm>
          <a:custGeom>
            <a:avLst/>
            <a:gdLst>
              <a:gd name="T0" fmla="*/ 2147483647 w 324"/>
              <a:gd name="T1" fmla="*/ 2147483647 h 494"/>
              <a:gd name="T2" fmla="*/ 2147483647 w 324"/>
              <a:gd name="T3" fmla="*/ 2147483647 h 494"/>
              <a:gd name="T4" fmla="*/ 0 w 324"/>
              <a:gd name="T5" fmla="*/ 2147483647 h 494"/>
              <a:gd name="T6" fmla="*/ 2147483647 w 324"/>
              <a:gd name="T7" fmla="*/ 2147483647 h 494"/>
              <a:gd name="T8" fmla="*/ 2147483647 w 324"/>
              <a:gd name="T9" fmla="*/ 2147483647 h 494"/>
              <a:gd name="T10" fmla="*/ 2147483647 w 324"/>
              <a:gd name="T11" fmla="*/ 2147483647 h 494"/>
              <a:gd name="T12" fmla="*/ 2147483647 w 324"/>
              <a:gd name="T13" fmla="*/ 2147483647 h 494"/>
              <a:gd name="T14" fmla="*/ 2147483647 w 324"/>
              <a:gd name="T15" fmla="*/ 2147483647 h 494"/>
              <a:gd name="T16" fmla="*/ 2147483647 w 324"/>
              <a:gd name="T17" fmla="*/ 2147483647 h 494"/>
              <a:gd name="T18" fmla="*/ 2147483647 w 324"/>
              <a:gd name="T19" fmla="*/ 2147483647 h 494"/>
              <a:gd name="T20" fmla="*/ 2147483647 w 324"/>
              <a:gd name="T21" fmla="*/ 2147483647 h 494"/>
              <a:gd name="T22" fmla="*/ 2147483647 w 324"/>
              <a:gd name="T23" fmla="*/ 2147483647 h 494"/>
              <a:gd name="T24" fmla="*/ 2147483647 w 324"/>
              <a:gd name="T25" fmla="*/ 0 h 494"/>
              <a:gd name="T26" fmla="*/ 2147483647 w 324"/>
              <a:gd name="T27" fmla="*/ 2147483647 h 494"/>
              <a:gd name="T28" fmla="*/ 2147483647 w 324"/>
              <a:gd name="T29" fmla="*/ 2147483647 h 494"/>
              <a:gd name="T30" fmla="*/ 2147483647 w 324"/>
              <a:gd name="T31" fmla="*/ 2147483647 h 494"/>
              <a:gd name="T32" fmla="*/ 2147483647 w 324"/>
              <a:gd name="T33" fmla="*/ 2147483647 h 494"/>
              <a:gd name="T34" fmla="*/ 2147483647 w 324"/>
              <a:gd name="T35" fmla="*/ 2147483647 h 4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4"/>
              <a:gd name="T55" fmla="*/ 0 h 494"/>
              <a:gd name="T56" fmla="*/ 324 w 324"/>
              <a:gd name="T57" fmla="*/ 494 h 4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4" h="494">
                <a:moveTo>
                  <a:pt x="29" y="235"/>
                </a:moveTo>
                <a:lnTo>
                  <a:pt x="59" y="298"/>
                </a:lnTo>
                <a:lnTo>
                  <a:pt x="0" y="411"/>
                </a:lnTo>
                <a:lnTo>
                  <a:pt x="8" y="432"/>
                </a:lnTo>
                <a:lnTo>
                  <a:pt x="180" y="419"/>
                </a:lnTo>
                <a:lnTo>
                  <a:pt x="189" y="429"/>
                </a:lnTo>
                <a:lnTo>
                  <a:pt x="180" y="448"/>
                </a:lnTo>
                <a:lnTo>
                  <a:pt x="204" y="493"/>
                </a:lnTo>
                <a:lnTo>
                  <a:pt x="282" y="465"/>
                </a:lnTo>
                <a:lnTo>
                  <a:pt x="323" y="465"/>
                </a:lnTo>
                <a:lnTo>
                  <a:pt x="312" y="409"/>
                </a:lnTo>
                <a:lnTo>
                  <a:pt x="295" y="300"/>
                </a:lnTo>
                <a:lnTo>
                  <a:pt x="295" y="0"/>
                </a:lnTo>
                <a:lnTo>
                  <a:pt x="95" y="25"/>
                </a:lnTo>
                <a:lnTo>
                  <a:pt x="26" y="130"/>
                </a:lnTo>
                <a:lnTo>
                  <a:pt x="26" y="184"/>
                </a:lnTo>
                <a:lnTo>
                  <a:pt x="38" y="193"/>
                </a:lnTo>
                <a:lnTo>
                  <a:pt x="29" y="235"/>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58" name="Freeform 30" descr="Stationery"/>
          <p:cNvSpPr>
            <a:spLocks/>
          </p:cNvSpPr>
          <p:nvPr/>
        </p:nvSpPr>
        <p:spPr bwMode="invGray">
          <a:xfrm>
            <a:off x="6234113" y="4125913"/>
            <a:ext cx="500062" cy="706437"/>
          </a:xfrm>
          <a:custGeom>
            <a:avLst/>
            <a:gdLst>
              <a:gd name="T0" fmla="*/ 2147483647 w 320"/>
              <a:gd name="T1" fmla="*/ 2147483647 h 441"/>
              <a:gd name="T2" fmla="*/ 0 w 320"/>
              <a:gd name="T3" fmla="*/ 2147483647 h 441"/>
              <a:gd name="T4" fmla="*/ 0 w 320"/>
              <a:gd name="T5" fmla="*/ 2147483647 h 441"/>
              <a:gd name="T6" fmla="*/ 2147483647 w 320"/>
              <a:gd name="T7" fmla="*/ 0 h 441"/>
              <a:gd name="T8" fmla="*/ 2147483647 w 320"/>
              <a:gd name="T9" fmla="*/ 2147483647 h 441"/>
              <a:gd name="T10" fmla="*/ 2147483647 w 320"/>
              <a:gd name="T11" fmla="*/ 2147483647 h 441"/>
              <a:gd name="T12" fmla="*/ 2147483647 w 320"/>
              <a:gd name="T13" fmla="*/ 2147483647 h 441"/>
              <a:gd name="T14" fmla="*/ 2147483647 w 320"/>
              <a:gd name="T15" fmla="*/ 2147483647 h 441"/>
              <a:gd name="T16" fmla="*/ 2147483647 w 320"/>
              <a:gd name="T17" fmla="*/ 2147483647 h 4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0"/>
              <a:gd name="T28" fmla="*/ 0 h 441"/>
              <a:gd name="T29" fmla="*/ 320 w 320"/>
              <a:gd name="T30" fmla="*/ 441 h 4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0" h="441">
                <a:moveTo>
                  <a:pt x="15" y="440"/>
                </a:moveTo>
                <a:lnTo>
                  <a:pt x="0" y="331"/>
                </a:lnTo>
                <a:lnTo>
                  <a:pt x="0" y="31"/>
                </a:lnTo>
                <a:lnTo>
                  <a:pt x="214" y="0"/>
                </a:lnTo>
                <a:lnTo>
                  <a:pt x="303" y="280"/>
                </a:lnTo>
                <a:lnTo>
                  <a:pt x="297" y="317"/>
                </a:lnTo>
                <a:lnTo>
                  <a:pt x="299" y="361"/>
                </a:lnTo>
                <a:lnTo>
                  <a:pt x="319" y="395"/>
                </a:lnTo>
                <a:lnTo>
                  <a:pt x="15" y="44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59" name="Freeform 31" descr="Stationery"/>
          <p:cNvSpPr>
            <a:spLocks/>
          </p:cNvSpPr>
          <p:nvPr/>
        </p:nvSpPr>
        <p:spPr bwMode="invGray">
          <a:xfrm>
            <a:off x="5873750" y="3727450"/>
            <a:ext cx="1241425" cy="519113"/>
          </a:xfrm>
          <a:custGeom>
            <a:avLst/>
            <a:gdLst>
              <a:gd name="T0" fmla="*/ 2147483647 w 703"/>
              <a:gd name="T1" fmla="*/ 2147483647 h 270"/>
              <a:gd name="T2" fmla="*/ 2147483647 w 703"/>
              <a:gd name="T3" fmla="*/ 2147483647 h 270"/>
              <a:gd name="T4" fmla="*/ 2147483647 w 703"/>
              <a:gd name="T5" fmla="*/ 2147483647 h 270"/>
              <a:gd name="T6" fmla="*/ 2147483647 w 703"/>
              <a:gd name="T7" fmla="*/ 2147483647 h 270"/>
              <a:gd name="T8" fmla="*/ 2147483647 w 703"/>
              <a:gd name="T9" fmla="*/ 2147483647 h 270"/>
              <a:gd name="T10" fmla="*/ 2147483647 w 703"/>
              <a:gd name="T11" fmla="*/ 2147483647 h 270"/>
              <a:gd name="T12" fmla="*/ 2147483647 w 703"/>
              <a:gd name="T13" fmla="*/ 2147483647 h 270"/>
              <a:gd name="T14" fmla="*/ 2147483647 w 703"/>
              <a:gd name="T15" fmla="*/ 0 h 270"/>
              <a:gd name="T16" fmla="*/ 2147483647 w 703"/>
              <a:gd name="T17" fmla="*/ 2147483647 h 270"/>
              <a:gd name="T18" fmla="*/ 2147483647 w 703"/>
              <a:gd name="T19" fmla="*/ 2147483647 h 270"/>
              <a:gd name="T20" fmla="*/ 2147483647 w 703"/>
              <a:gd name="T21" fmla="*/ 2147483647 h 270"/>
              <a:gd name="T22" fmla="*/ 2147483647 w 703"/>
              <a:gd name="T23" fmla="*/ 2147483647 h 270"/>
              <a:gd name="T24" fmla="*/ 2147483647 w 703"/>
              <a:gd name="T25" fmla="*/ 2147483647 h 270"/>
              <a:gd name="T26" fmla="*/ 2147483647 w 703"/>
              <a:gd name="T27" fmla="*/ 2147483647 h 270"/>
              <a:gd name="T28" fmla="*/ 2147483647 w 703"/>
              <a:gd name="T29" fmla="*/ 2147483647 h 270"/>
              <a:gd name="T30" fmla="*/ 2147483647 w 703"/>
              <a:gd name="T31" fmla="*/ 2147483647 h 270"/>
              <a:gd name="T32" fmla="*/ 2147483647 w 703"/>
              <a:gd name="T33" fmla="*/ 2147483647 h 270"/>
              <a:gd name="T34" fmla="*/ 2147483647 w 703"/>
              <a:gd name="T35" fmla="*/ 2147483647 h 270"/>
              <a:gd name="T36" fmla="*/ 2147483647 w 703"/>
              <a:gd name="T37" fmla="*/ 2147483647 h 270"/>
              <a:gd name="T38" fmla="*/ 2147483647 w 703"/>
              <a:gd name="T39" fmla="*/ 2147483647 h 270"/>
              <a:gd name="T40" fmla="*/ 2147483647 w 703"/>
              <a:gd name="T41" fmla="*/ 2147483647 h 270"/>
              <a:gd name="T42" fmla="*/ 2147483647 w 703"/>
              <a:gd name="T43" fmla="*/ 2147483647 h 270"/>
              <a:gd name="T44" fmla="*/ 2147483647 w 703"/>
              <a:gd name="T45" fmla="*/ 2147483647 h 270"/>
              <a:gd name="T46" fmla="*/ 0 w 703"/>
              <a:gd name="T47" fmla="*/ 2147483647 h 270"/>
              <a:gd name="T48" fmla="*/ 2147483647 w 703"/>
              <a:gd name="T49" fmla="*/ 2147483647 h 270"/>
              <a:gd name="T50" fmla="*/ 2147483647 w 703"/>
              <a:gd name="T51" fmla="*/ 2147483647 h 270"/>
              <a:gd name="T52" fmla="*/ 2147483647 w 703"/>
              <a:gd name="T53" fmla="*/ 2147483647 h 270"/>
              <a:gd name="T54" fmla="*/ 2147483647 w 703"/>
              <a:gd name="T55" fmla="*/ 2147483647 h 2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3"/>
              <a:gd name="T85" fmla="*/ 0 h 270"/>
              <a:gd name="T86" fmla="*/ 703 w 703"/>
              <a:gd name="T87" fmla="*/ 270 h 2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3" h="270">
                <a:moveTo>
                  <a:pt x="31" y="157"/>
                </a:moveTo>
                <a:lnTo>
                  <a:pt x="38" y="115"/>
                </a:lnTo>
                <a:lnTo>
                  <a:pt x="66" y="102"/>
                </a:lnTo>
                <a:lnTo>
                  <a:pt x="163" y="91"/>
                </a:lnTo>
                <a:lnTo>
                  <a:pt x="153" y="73"/>
                </a:lnTo>
                <a:lnTo>
                  <a:pt x="190" y="80"/>
                </a:lnTo>
                <a:lnTo>
                  <a:pt x="546" y="28"/>
                </a:lnTo>
                <a:lnTo>
                  <a:pt x="702" y="0"/>
                </a:lnTo>
                <a:lnTo>
                  <a:pt x="691" y="28"/>
                </a:lnTo>
                <a:lnTo>
                  <a:pt x="663" y="40"/>
                </a:lnTo>
                <a:lnTo>
                  <a:pt x="665" y="52"/>
                </a:lnTo>
                <a:lnTo>
                  <a:pt x="648" y="60"/>
                </a:lnTo>
                <a:lnTo>
                  <a:pt x="636" y="60"/>
                </a:lnTo>
                <a:lnTo>
                  <a:pt x="613" y="68"/>
                </a:lnTo>
                <a:lnTo>
                  <a:pt x="600" y="91"/>
                </a:lnTo>
                <a:lnTo>
                  <a:pt x="596" y="112"/>
                </a:lnTo>
                <a:lnTo>
                  <a:pt x="560" y="137"/>
                </a:lnTo>
                <a:lnTo>
                  <a:pt x="529" y="147"/>
                </a:lnTo>
                <a:lnTo>
                  <a:pt x="529" y="167"/>
                </a:lnTo>
                <a:lnTo>
                  <a:pt x="495" y="173"/>
                </a:lnTo>
                <a:lnTo>
                  <a:pt x="493" y="198"/>
                </a:lnTo>
                <a:lnTo>
                  <a:pt x="400" y="213"/>
                </a:lnTo>
                <a:lnTo>
                  <a:pt x="182" y="244"/>
                </a:lnTo>
                <a:lnTo>
                  <a:pt x="0" y="269"/>
                </a:lnTo>
                <a:lnTo>
                  <a:pt x="17" y="242"/>
                </a:lnTo>
                <a:lnTo>
                  <a:pt x="4" y="238"/>
                </a:lnTo>
                <a:lnTo>
                  <a:pt x="19" y="224"/>
                </a:lnTo>
                <a:lnTo>
                  <a:pt x="31" y="157"/>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60" name="Freeform 32" descr="Stationery"/>
          <p:cNvSpPr>
            <a:spLocks/>
          </p:cNvSpPr>
          <p:nvPr/>
        </p:nvSpPr>
        <p:spPr bwMode="invGray">
          <a:xfrm>
            <a:off x="6708775" y="3622675"/>
            <a:ext cx="1135063" cy="479425"/>
          </a:xfrm>
          <a:custGeom>
            <a:avLst/>
            <a:gdLst>
              <a:gd name="T0" fmla="*/ 2147483647 w 726"/>
              <a:gd name="T1" fmla="*/ 2147483647 h 299"/>
              <a:gd name="T2" fmla="*/ 2147483647 w 726"/>
              <a:gd name="T3" fmla="*/ 0 h 299"/>
              <a:gd name="T4" fmla="*/ 2147483647 w 726"/>
              <a:gd name="T5" fmla="*/ 2147483647 h 299"/>
              <a:gd name="T6" fmla="*/ 2147483647 w 726"/>
              <a:gd name="T7" fmla="*/ 2147483647 h 299"/>
              <a:gd name="T8" fmla="*/ 2147483647 w 726"/>
              <a:gd name="T9" fmla="*/ 2147483647 h 299"/>
              <a:gd name="T10" fmla="*/ 2147483647 w 726"/>
              <a:gd name="T11" fmla="*/ 2147483647 h 299"/>
              <a:gd name="T12" fmla="*/ 2147483647 w 726"/>
              <a:gd name="T13" fmla="*/ 2147483647 h 299"/>
              <a:gd name="T14" fmla="*/ 2147483647 w 726"/>
              <a:gd name="T15" fmla="*/ 2147483647 h 299"/>
              <a:gd name="T16" fmla="*/ 2147483647 w 726"/>
              <a:gd name="T17" fmla="*/ 2147483647 h 299"/>
              <a:gd name="T18" fmla="*/ 2147483647 w 726"/>
              <a:gd name="T19" fmla="*/ 2147483647 h 299"/>
              <a:gd name="T20" fmla="*/ 2147483647 w 726"/>
              <a:gd name="T21" fmla="*/ 2147483647 h 299"/>
              <a:gd name="T22" fmla="*/ 2147483647 w 726"/>
              <a:gd name="T23" fmla="*/ 2147483647 h 299"/>
              <a:gd name="T24" fmla="*/ 2147483647 w 726"/>
              <a:gd name="T25" fmla="*/ 2147483647 h 299"/>
              <a:gd name="T26" fmla="*/ 2147483647 w 726"/>
              <a:gd name="T27" fmla="*/ 2147483647 h 299"/>
              <a:gd name="T28" fmla="*/ 2147483647 w 726"/>
              <a:gd name="T29" fmla="*/ 2147483647 h 299"/>
              <a:gd name="T30" fmla="*/ 2147483647 w 726"/>
              <a:gd name="T31" fmla="*/ 2147483647 h 299"/>
              <a:gd name="T32" fmla="*/ 2147483647 w 726"/>
              <a:gd name="T33" fmla="*/ 2147483647 h 299"/>
              <a:gd name="T34" fmla="*/ 2147483647 w 726"/>
              <a:gd name="T35" fmla="*/ 2147483647 h 299"/>
              <a:gd name="T36" fmla="*/ 2147483647 w 726"/>
              <a:gd name="T37" fmla="*/ 2147483647 h 299"/>
              <a:gd name="T38" fmla="*/ 2147483647 w 726"/>
              <a:gd name="T39" fmla="*/ 2147483647 h 299"/>
              <a:gd name="T40" fmla="*/ 2147483647 w 726"/>
              <a:gd name="T41" fmla="*/ 2147483647 h 299"/>
              <a:gd name="T42" fmla="*/ 2147483647 w 726"/>
              <a:gd name="T43" fmla="*/ 2147483647 h 299"/>
              <a:gd name="T44" fmla="*/ 2147483647 w 726"/>
              <a:gd name="T45" fmla="*/ 2147483647 h 299"/>
              <a:gd name="T46" fmla="*/ 2147483647 w 726"/>
              <a:gd name="T47" fmla="*/ 2147483647 h 299"/>
              <a:gd name="T48" fmla="*/ 2147483647 w 726"/>
              <a:gd name="T49" fmla="*/ 2147483647 h 299"/>
              <a:gd name="T50" fmla="*/ 2147483647 w 726"/>
              <a:gd name="T51" fmla="*/ 2147483647 h 299"/>
              <a:gd name="T52" fmla="*/ 2147483647 w 726"/>
              <a:gd name="T53" fmla="*/ 2147483647 h 299"/>
              <a:gd name="T54" fmla="*/ 2147483647 w 726"/>
              <a:gd name="T55" fmla="*/ 2147483647 h 299"/>
              <a:gd name="T56" fmla="*/ 2147483647 w 726"/>
              <a:gd name="T57" fmla="*/ 2147483647 h 299"/>
              <a:gd name="T58" fmla="*/ 2147483647 w 726"/>
              <a:gd name="T59" fmla="*/ 2147483647 h 299"/>
              <a:gd name="T60" fmla="*/ 2147483647 w 726"/>
              <a:gd name="T61" fmla="*/ 2147483647 h 299"/>
              <a:gd name="T62" fmla="*/ 2147483647 w 726"/>
              <a:gd name="T63" fmla="*/ 2147483647 h 299"/>
              <a:gd name="T64" fmla="*/ 2147483647 w 726"/>
              <a:gd name="T65" fmla="*/ 2147483647 h 299"/>
              <a:gd name="T66" fmla="*/ 0 w 726"/>
              <a:gd name="T67" fmla="*/ 2147483647 h 299"/>
              <a:gd name="T68" fmla="*/ 2147483647 w 726"/>
              <a:gd name="T69" fmla="*/ 2147483647 h 299"/>
              <a:gd name="T70" fmla="*/ 2147483647 w 726"/>
              <a:gd name="T71" fmla="*/ 2147483647 h 299"/>
              <a:gd name="T72" fmla="*/ 2147483647 w 726"/>
              <a:gd name="T73" fmla="*/ 2147483647 h 299"/>
              <a:gd name="T74" fmla="*/ 2147483647 w 726"/>
              <a:gd name="T75" fmla="*/ 2147483647 h 299"/>
              <a:gd name="T76" fmla="*/ 2147483647 w 726"/>
              <a:gd name="T77" fmla="*/ 2147483647 h 299"/>
              <a:gd name="T78" fmla="*/ 2147483647 w 726"/>
              <a:gd name="T79" fmla="*/ 2147483647 h 299"/>
              <a:gd name="T80" fmla="*/ 2147483647 w 726"/>
              <a:gd name="T81" fmla="*/ 2147483647 h 299"/>
              <a:gd name="T82" fmla="*/ 2147483647 w 726"/>
              <a:gd name="T83" fmla="*/ 2147483647 h 299"/>
              <a:gd name="T84" fmla="*/ 2147483647 w 726"/>
              <a:gd name="T85" fmla="*/ 2147483647 h 299"/>
              <a:gd name="T86" fmla="*/ 2147483647 w 726"/>
              <a:gd name="T87" fmla="*/ 2147483647 h 299"/>
              <a:gd name="T88" fmla="*/ 2147483647 w 726"/>
              <a:gd name="T89" fmla="*/ 2147483647 h 299"/>
              <a:gd name="T90" fmla="*/ 2147483647 w 726"/>
              <a:gd name="T91" fmla="*/ 2147483647 h 299"/>
              <a:gd name="T92" fmla="*/ 2147483647 w 726"/>
              <a:gd name="T93" fmla="*/ 2147483647 h 2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26"/>
              <a:gd name="T142" fmla="*/ 0 h 299"/>
              <a:gd name="T143" fmla="*/ 726 w 726"/>
              <a:gd name="T144" fmla="*/ 299 h 2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26" h="299">
                <a:moveTo>
                  <a:pt x="209" y="100"/>
                </a:moveTo>
                <a:lnTo>
                  <a:pt x="678" y="0"/>
                </a:lnTo>
                <a:lnTo>
                  <a:pt x="696" y="39"/>
                </a:lnTo>
                <a:lnTo>
                  <a:pt x="668" y="42"/>
                </a:lnTo>
                <a:lnTo>
                  <a:pt x="644" y="62"/>
                </a:lnTo>
                <a:lnTo>
                  <a:pt x="618" y="48"/>
                </a:lnTo>
                <a:lnTo>
                  <a:pt x="628" y="68"/>
                </a:lnTo>
                <a:lnTo>
                  <a:pt x="628" y="85"/>
                </a:lnTo>
                <a:lnTo>
                  <a:pt x="643" y="68"/>
                </a:lnTo>
                <a:lnTo>
                  <a:pt x="688" y="58"/>
                </a:lnTo>
                <a:lnTo>
                  <a:pt x="699" y="72"/>
                </a:lnTo>
                <a:lnTo>
                  <a:pt x="699" y="54"/>
                </a:lnTo>
                <a:lnTo>
                  <a:pt x="720" y="58"/>
                </a:lnTo>
                <a:lnTo>
                  <a:pt x="725" y="83"/>
                </a:lnTo>
                <a:lnTo>
                  <a:pt x="699" y="120"/>
                </a:lnTo>
                <a:lnTo>
                  <a:pt x="665" y="120"/>
                </a:lnTo>
                <a:lnTo>
                  <a:pt x="644" y="132"/>
                </a:lnTo>
                <a:lnTo>
                  <a:pt x="661" y="147"/>
                </a:lnTo>
                <a:lnTo>
                  <a:pt x="644" y="171"/>
                </a:lnTo>
                <a:lnTo>
                  <a:pt x="693" y="158"/>
                </a:lnTo>
                <a:lnTo>
                  <a:pt x="690" y="176"/>
                </a:lnTo>
                <a:lnTo>
                  <a:pt x="651" y="212"/>
                </a:lnTo>
                <a:lnTo>
                  <a:pt x="597" y="229"/>
                </a:lnTo>
                <a:lnTo>
                  <a:pt x="585" y="284"/>
                </a:lnTo>
                <a:lnTo>
                  <a:pt x="535" y="289"/>
                </a:lnTo>
                <a:lnTo>
                  <a:pt x="415" y="236"/>
                </a:lnTo>
                <a:lnTo>
                  <a:pt x="323" y="251"/>
                </a:lnTo>
                <a:lnTo>
                  <a:pt x="303" y="241"/>
                </a:lnTo>
                <a:lnTo>
                  <a:pt x="273" y="246"/>
                </a:lnTo>
                <a:lnTo>
                  <a:pt x="255" y="243"/>
                </a:lnTo>
                <a:lnTo>
                  <a:pt x="136" y="266"/>
                </a:lnTo>
                <a:lnTo>
                  <a:pt x="130" y="278"/>
                </a:lnTo>
                <a:lnTo>
                  <a:pt x="118" y="281"/>
                </a:lnTo>
                <a:lnTo>
                  <a:pt x="0" y="298"/>
                </a:lnTo>
                <a:lnTo>
                  <a:pt x="1" y="273"/>
                </a:lnTo>
                <a:lnTo>
                  <a:pt x="36" y="267"/>
                </a:lnTo>
                <a:lnTo>
                  <a:pt x="36" y="247"/>
                </a:lnTo>
                <a:lnTo>
                  <a:pt x="67" y="237"/>
                </a:lnTo>
                <a:lnTo>
                  <a:pt x="103" y="212"/>
                </a:lnTo>
                <a:lnTo>
                  <a:pt x="106" y="191"/>
                </a:lnTo>
                <a:lnTo>
                  <a:pt x="119" y="168"/>
                </a:lnTo>
                <a:lnTo>
                  <a:pt x="143" y="160"/>
                </a:lnTo>
                <a:lnTo>
                  <a:pt x="155" y="160"/>
                </a:lnTo>
                <a:lnTo>
                  <a:pt x="172" y="152"/>
                </a:lnTo>
                <a:lnTo>
                  <a:pt x="169" y="140"/>
                </a:lnTo>
                <a:lnTo>
                  <a:pt x="198" y="128"/>
                </a:lnTo>
                <a:lnTo>
                  <a:pt x="209" y="10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61" name="Freeform 33" descr="Stationery"/>
          <p:cNvSpPr>
            <a:spLocks/>
          </p:cNvSpPr>
          <p:nvPr/>
        </p:nvSpPr>
        <p:spPr bwMode="invGray">
          <a:xfrm>
            <a:off x="6878638" y="4000500"/>
            <a:ext cx="666750" cy="481013"/>
          </a:xfrm>
          <a:custGeom>
            <a:avLst/>
            <a:gdLst>
              <a:gd name="T0" fmla="*/ 2147483647 w 427"/>
              <a:gd name="T1" fmla="*/ 2147483647 h 300"/>
              <a:gd name="T2" fmla="*/ 2147483647 w 427"/>
              <a:gd name="T3" fmla="*/ 0 h 300"/>
              <a:gd name="T4" fmla="*/ 2147483647 w 427"/>
              <a:gd name="T5" fmla="*/ 2147483647 h 300"/>
              <a:gd name="T6" fmla="*/ 2147483647 w 427"/>
              <a:gd name="T7" fmla="*/ 2147483647 h 300"/>
              <a:gd name="T8" fmla="*/ 2147483647 w 427"/>
              <a:gd name="T9" fmla="*/ 2147483647 h 300"/>
              <a:gd name="T10" fmla="*/ 2147483647 w 427"/>
              <a:gd name="T11" fmla="*/ 2147483647 h 300"/>
              <a:gd name="T12" fmla="*/ 2147483647 w 427"/>
              <a:gd name="T13" fmla="*/ 2147483647 h 300"/>
              <a:gd name="T14" fmla="*/ 2147483647 w 427"/>
              <a:gd name="T15" fmla="*/ 2147483647 h 300"/>
              <a:gd name="T16" fmla="*/ 2147483647 w 427"/>
              <a:gd name="T17" fmla="*/ 2147483647 h 300"/>
              <a:gd name="T18" fmla="*/ 0 w 427"/>
              <a:gd name="T19" fmla="*/ 2147483647 h 300"/>
              <a:gd name="T20" fmla="*/ 2147483647 w 427"/>
              <a:gd name="T21" fmla="*/ 2147483647 h 300"/>
              <a:gd name="T22" fmla="*/ 2147483647 w 427"/>
              <a:gd name="T23" fmla="*/ 2147483647 h 300"/>
              <a:gd name="T24" fmla="*/ 2147483647 w 427"/>
              <a:gd name="T25" fmla="*/ 2147483647 h 300"/>
              <a:gd name="T26" fmla="*/ 2147483647 w 427"/>
              <a:gd name="T27" fmla="*/ 2147483647 h 300"/>
              <a:gd name="T28" fmla="*/ 2147483647 w 427"/>
              <a:gd name="T29" fmla="*/ 2147483647 h 300"/>
              <a:gd name="T30" fmla="*/ 2147483647 w 427"/>
              <a:gd name="T31" fmla="*/ 2147483647 h 300"/>
              <a:gd name="T32" fmla="*/ 2147483647 w 427"/>
              <a:gd name="T33" fmla="*/ 2147483647 h 300"/>
              <a:gd name="T34" fmla="*/ 2147483647 w 427"/>
              <a:gd name="T35" fmla="*/ 2147483647 h 300"/>
              <a:gd name="T36" fmla="*/ 2147483647 w 427"/>
              <a:gd name="T37" fmla="*/ 2147483647 h 300"/>
              <a:gd name="T38" fmla="*/ 2147483647 w 427"/>
              <a:gd name="T39" fmla="*/ 2147483647 h 300"/>
              <a:gd name="T40" fmla="*/ 2147483647 w 427"/>
              <a:gd name="T41" fmla="*/ 2147483647 h 300"/>
              <a:gd name="T42" fmla="*/ 2147483647 w 427"/>
              <a:gd name="T43" fmla="*/ 2147483647 h 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7"/>
              <a:gd name="T67" fmla="*/ 0 h 300"/>
              <a:gd name="T68" fmla="*/ 427 w 427"/>
              <a:gd name="T69" fmla="*/ 300 h 3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7" h="300">
                <a:moveTo>
                  <a:pt x="426" y="54"/>
                </a:moveTo>
                <a:lnTo>
                  <a:pt x="306" y="0"/>
                </a:lnTo>
                <a:lnTo>
                  <a:pt x="215" y="15"/>
                </a:lnTo>
                <a:lnTo>
                  <a:pt x="195" y="5"/>
                </a:lnTo>
                <a:lnTo>
                  <a:pt x="165" y="11"/>
                </a:lnTo>
                <a:lnTo>
                  <a:pt x="147" y="8"/>
                </a:lnTo>
                <a:lnTo>
                  <a:pt x="28" y="30"/>
                </a:lnTo>
                <a:lnTo>
                  <a:pt x="23" y="42"/>
                </a:lnTo>
                <a:lnTo>
                  <a:pt x="11" y="46"/>
                </a:lnTo>
                <a:lnTo>
                  <a:pt x="0" y="73"/>
                </a:lnTo>
                <a:lnTo>
                  <a:pt x="46" y="109"/>
                </a:lnTo>
                <a:lnTo>
                  <a:pt x="62" y="138"/>
                </a:lnTo>
                <a:lnTo>
                  <a:pt x="163" y="209"/>
                </a:lnTo>
                <a:lnTo>
                  <a:pt x="233" y="284"/>
                </a:lnTo>
                <a:lnTo>
                  <a:pt x="261" y="299"/>
                </a:lnTo>
                <a:lnTo>
                  <a:pt x="250" y="258"/>
                </a:lnTo>
                <a:lnTo>
                  <a:pt x="275" y="274"/>
                </a:lnTo>
                <a:lnTo>
                  <a:pt x="285" y="267"/>
                </a:lnTo>
                <a:lnTo>
                  <a:pt x="284" y="251"/>
                </a:lnTo>
                <a:lnTo>
                  <a:pt x="306" y="251"/>
                </a:lnTo>
                <a:lnTo>
                  <a:pt x="369" y="186"/>
                </a:lnTo>
                <a:lnTo>
                  <a:pt x="426" y="54"/>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62" name="Freeform 34" descr="Stationery"/>
          <p:cNvSpPr>
            <a:spLocks/>
          </p:cNvSpPr>
          <p:nvPr/>
        </p:nvSpPr>
        <p:spPr bwMode="invGray">
          <a:xfrm>
            <a:off x="6564313" y="4073525"/>
            <a:ext cx="723900" cy="727075"/>
          </a:xfrm>
          <a:custGeom>
            <a:avLst/>
            <a:gdLst>
              <a:gd name="T0" fmla="*/ 2147483647 w 463"/>
              <a:gd name="T1" fmla="*/ 2147483647 h 453"/>
              <a:gd name="T2" fmla="*/ 2147483647 w 463"/>
              <a:gd name="T3" fmla="*/ 2147483647 h 453"/>
              <a:gd name="T4" fmla="*/ 2147483647 w 463"/>
              <a:gd name="T5" fmla="*/ 2147483647 h 453"/>
              <a:gd name="T6" fmla="*/ 2147483647 w 463"/>
              <a:gd name="T7" fmla="*/ 2147483647 h 453"/>
              <a:gd name="T8" fmla="*/ 2147483647 w 463"/>
              <a:gd name="T9" fmla="*/ 2147483647 h 453"/>
              <a:gd name="T10" fmla="*/ 2147483647 w 463"/>
              <a:gd name="T11" fmla="*/ 2147483647 h 453"/>
              <a:gd name="T12" fmla="*/ 2147483647 w 463"/>
              <a:gd name="T13" fmla="*/ 2147483647 h 453"/>
              <a:gd name="T14" fmla="*/ 2147483647 w 463"/>
              <a:gd name="T15" fmla="*/ 2147483647 h 453"/>
              <a:gd name="T16" fmla="*/ 2147483647 w 463"/>
              <a:gd name="T17" fmla="*/ 2147483647 h 453"/>
              <a:gd name="T18" fmla="*/ 2147483647 w 463"/>
              <a:gd name="T19" fmla="*/ 2147483647 h 453"/>
              <a:gd name="T20" fmla="*/ 2147483647 w 463"/>
              <a:gd name="T21" fmla="*/ 2147483647 h 453"/>
              <a:gd name="T22" fmla="*/ 0 w 463"/>
              <a:gd name="T23" fmla="*/ 2147483647 h 453"/>
              <a:gd name="T24" fmla="*/ 2147483647 w 463"/>
              <a:gd name="T25" fmla="*/ 2147483647 h 453"/>
              <a:gd name="T26" fmla="*/ 2147483647 w 463"/>
              <a:gd name="T27" fmla="*/ 0 h 453"/>
              <a:gd name="T28" fmla="*/ 2147483647 w 463"/>
              <a:gd name="T29" fmla="*/ 2147483647 h 453"/>
              <a:gd name="T30" fmla="*/ 2147483647 w 463"/>
              <a:gd name="T31" fmla="*/ 2147483647 h 453"/>
              <a:gd name="T32" fmla="*/ 2147483647 w 463"/>
              <a:gd name="T33" fmla="*/ 2147483647 h 453"/>
              <a:gd name="T34" fmla="*/ 2147483647 w 463"/>
              <a:gd name="T35" fmla="*/ 2147483647 h 453"/>
              <a:gd name="T36" fmla="*/ 2147483647 w 463"/>
              <a:gd name="T37" fmla="*/ 2147483647 h 453"/>
              <a:gd name="T38" fmla="*/ 2147483647 w 463"/>
              <a:gd name="T39" fmla="*/ 2147483647 h 453"/>
              <a:gd name="T40" fmla="*/ 2147483647 w 463"/>
              <a:gd name="T41" fmla="*/ 2147483647 h 453"/>
              <a:gd name="T42" fmla="*/ 2147483647 w 463"/>
              <a:gd name="T43" fmla="*/ 2147483647 h 453"/>
              <a:gd name="T44" fmla="*/ 2147483647 w 463"/>
              <a:gd name="T45" fmla="*/ 2147483647 h 453"/>
              <a:gd name="T46" fmla="*/ 2147483647 w 463"/>
              <a:gd name="T47" fmla="*/ 2147483647 h 4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3"/>
              <a:gd name="T73" fmla="*/ 0 h 453"/>
              <a:gd name="T74" fmla="*/ 463 w 463"/>
              <a:gd name="T75" fmla="*/ 453 h 4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3" h="453">
                <a:moveTo>
                  <a:pt x="431" y="420"/>
                </a:moveTo>
                <a:lnTo>
                  <a:pt x="410" y="412"/>
                </a:lnTo>
                <a:lnTo>
                  <a:pt x="399" y="402"/>
                </a:lnTo>
                <a:lnTo>
                  <a:pt x="388" y="438"/>
                </a:lnTo>
                <a:lnTo>
                  <a:pt x="380" y="437"/>
                </a:lnTo>
                <a:lnTo>
                  <a:pt x="370" y="425"/>
                </a:lnTo>
                <a:lnTo>
                  <a:pt x="121" y="452"/>
                </a:lnTo>
                <a:lnTo>
                  <a:pt x="107" y="427"/>
                </a:lnTo>
                <a:lnTo>
                  <a:pt x="87" y="394"/>
                </a:lnTo>
                <a:lnTo>
                  <a:pt x="85" y="350"/>
                </a:lnTo>
                <a:lnTo>
                  <a:pt x="90" y="312"/>
                </a:lnTo>
                <a:lnTo>
                  <a:pt x="0" y="32"/>
                </a:lnTo>
                <a:lnTo>
                  <a:pt x="93" y="17"/>
                </a:lnTo>
                <a:lnTo>
                  <a:pt x="211" y="0"/>
                </a:lnTo>
                <a:lnTo>
                  <a:pt x="200" y="27"/>
                </a:lnTo>
                <a:lnTo>
                  <a:pt x="246" y="63"/>
                </a:lnTo>
                <a:lnTo>
                  <a:pt x="262" y="91"/>
                </a:lnTo>
                <a:lnTo>
                  <a:pt x="363" y="163"/>
                </a:lnTo>
                <a:lnTo>
                  <a:pt x="433" y="237"/>
                </a:lnTo>
                <a:lnTo>
                  <a:pt x="462" y="252"/>
                </a:lnTo>
                <a:lnTo>
                  <a:pt x="437" y="313"/>
                </a:lnTo>
                <a:lnTo>
                  <a:pt x="439" y="355"/>
                </a:lnTo>
                <a:lnTo>
                  <a:pt x="431" y="370"/>
                </a:lnTo>
                <a:lnTo>
                  <a:pt x="431" y="42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63" name="Freeform 35" descr="Stationery"/>
          <p:cNvSpPr>
            <a:spLocks/>
          </p:cNvSpPr>
          <p:nvPr/>
        </p:nvSpPr>
        <p:spPr bwMode="invGray">
          <a:xfrm>
            <a:off x="6246813" y="4719638"/>
            <a:ext cx="1335087" cy="876300"/>
          </a:xfrm>
          <a:custGeom>
            <a:avLst/>
            <a:gdLst>
              <a:gd name="T0" fmla="*/ 2147483647 w 854"/>
              <a:gd name="T1" fmla="*/ 2147483647 h 546"/>
              <a:gd name="T2" fmla="*/ 2147483647 w 854"/>
              <a:gd name="T3" fmla="*/ 2147483647 h 546"/>
              <a:gd name="T4" fmla="*/ 2147483647 w 854"/>
              <a:gd name="T5" fmla="*/ 2147483647 h 546"/>
              <a:gd name="T6" fmla="*/ 2147483647 w 854"/>
              <a:gd name="T7" fmla="*/ 2147483647 h 546"/>
              <a:gd name="T8" fmla="*/ 2147483647 w 854"/>
              <a:gd name="T9" fmla="*/ 2147483647 h 546"/>
              <a:gd name="T10" fmla="*/ 2147483647 w 854"/>
              <a:gd name="T11" fmla="*/ 2147483647 h 546"/>
              <a:gd name="T12" fmla="*/ 2147483647 w 854"/>
              <a:gd name="T13" fmla="*/ 2147483647 h 546"/>
              <a:gd name="T14" fmla="*/ 2147483647 w 854"/>
              <a:gd name="T15" fmla="*/ 2147483647 h 546"/>
              <a:gd name="T16" fmla="*/ 2147483647 w 854"/>
              <a:gd name="T17" fmla="*/ 2147483647 h 546"/>
              <a:gd name="T18" fmla="*/ 2147483647 w 854"/>
              <a:gd name="T19" fmla="*/ 2147483647 h 546"/>
              <a:gd name="T20" fmla="*/ 2147483647 w 854"/>
              <a:gd name="T21" fmla="*/ 2147483647 h 546"/>
              <a:gd name="T22" fmla="*/ 2147483647 w 854"/>
              <a:gd name="T23" fmla="*/ 2147483647 h 546"/>
              <a:gd name="T24" fmla="*/ 2147483647 w 854"/>
              <a:gd name="T25" fmla="*/ 2147483647 h 546"/>
              <a:gd name="T26" fmla="*/ 2147483647 w 854"/>
              <a:gd name="T27" fmla="*/ 2147483647 h 546"/>
              <a:gd name="T28" fmla="*/ 2147483647 w 854"/>
              <a:gd name="T29" fmla="*/ 2147483647 h 546"/>
              <a:gd name="T30" fmla="*/ 2147483647 w 854"/>
              <a:gd name="T31" fmla="*/ 2147483647 h 546"/>
              <a:gd name="T32" fmla="*/ 2147483647 w 854"/>
              <a:gd name="T33" fmla="*/ 2147483647 h 546"/>
              <a:gd name="T34" fmla="*/ 2147483647 w 854"/>
              <a:gd name="T35" fmla="*/ 2147483647 h 546"/>
              <a:gd name="T36" fmla="*/ 2147483647 w 854"/>
              <a:gd name="T37" fmla="*/ 2147483647 h 546"/>
              <a:gd name="T38" fmla="*/ 2147483647 w 854"/>
              <a:gd name="T39" fmla="*/ 2147483647 h 546"/>
              <a:gd name="T40" fmla="*/ 2147483647 w 854"/>
              <a:gd name="T41" fmla="*/ 2147483647 h 546"/>
              <a:gd name="T42" fmla="*/ 2147483647 w 854"/>
              <a:gd name="T43" fmla="*/ 2147483647 h 546"/>
              <a:gd name="T44" fmla="*/ 2147483647 w 854"/>
              <a:gd name="T45" fmla="*/ 2147483647 h 546"/>
              <a:gd name="T46" fmla="*/ 2147483647 w 854"/>
              <a:gd name="T47" fmla="*/ 2147483647 h 546"/>
              <a:gd name="T48" fmla="*/ 2147483647 w 854"/>
              <a:gd name="T49" fmla="*/ 2147483647 h 546"/>
              <a:gd name="T50" fmla="*/ 2147483647 w 854"/>
              <a:gd name="T51" fmla="*/ 2147483647 h 546"/>
              <a:gd name="T52" fmla="*/ 2147483647 w 854"/>
              <a:gd name="T53" fmla="*/ 2147483647 h 546"/>
              <a:gd name="T54" fmla="*/ 2147483647 w 854"/>
              <a:gd name="T55" fmla="*/ 2147483647 h 546"/>
              <a:gd name="T56" fmla="*/ 2147483647 w 854"/>
              <a:gd name="T57" fmla="*/ 2147483647 h 546"/>
              <a:gd name="T58" fmla="*/ 2147483647 w 854"/>
              <a:gd name="T59" fmla="*/ 2147483647 h 546"/>
              <a:gd name="T60" fmla="*/ 2147483647 w 854"/>
              <a:gd name="T61" fmla="*/ 2147483647 h 546"/>
              <a:gd name="T62" fmla="*/ 2147483647 w 854"/>
              <a:gd name="T63" fmla="*/ 2147483647 h 546"/>
              <a:gd name="T64" fmla="*/ 2147483647 w 854"/>
              <a:gd name="T65" fmla="*/ 2147483647 h 546"/>
              <a:gd name="T66" fmla="*/ 2147483647 w 854"/>
              <a:gd name="T67" fmla="*/ 2147483647 h 546"/>
              <a:gd name="T68" fmla="*/ 2147483647 w 854"/>
              <a:gd name="T69" fmla="*/ 2147483647 h 546"/>
              <a:gd name="T70" fmla="*/ 2147483647 w 854"/>
              <a:gd name="T71" fmla="*/ 2147483647 h 546"/>
              <a:gd name="T72" fmla="*/ 2147483647 w 854"/>
              <a:gd name="T73" fmla="*/ 2147483647 h 546"/>
              <a:gd name="T74" fmla="*/ 2147483647 w 854"/>
              <a:gd name="T75" fmla="*/ 2147483647 h 546"/>
              <a:gd name="T76" fmla="*/ 2147483647 w 854"/>
              <a:gd name="T77" fmla="*/ 2147483647 h 546"/>
              <a:gd name="T78" fmla="*/ 2147483647 w 854"/>
              <a:gd name="T79" fmla="*/ 2147483647 h 546"/>
              <a:gd name="T80" fmla="*/ 2147483647 w 854"/>
              <a:gd name="T81" fmla="*/ 2147483647 h 546"/>
              <a:gd name="T82" fmla="*/ 2147483647 w 854"/>
              <a:gd name="T83" fmla="*/ 2147483647 h 546"/>
              <a:gd name="T84" fmla="*/ 2147483647 w 854"/>
              <a:gd name="T85" fmla="*/ 2147483647 h 546"/>
              <a:gd name="T86" fmla="*/ 2147483647 w 854"/>
              <a:gd name="T87" fmla="*/ 2147483647 h 546"/>
              <a:gd name="T88" fmla="*/ 0 w 854"/>
              <a:gd name="T89" fmla="*/ 2147483647 h 546"/>
              <a:gd name="T90" fmla="*/ 2147483647 w 854"/>
              <a:gd name="T91" fmla="*/ 2147483647 h 546"/>
              <a:gd name="T92" fmla="*/ 2147483647 w 854"/>
              <a:gd name="T93" fmla="*/ 2147483647 h 546"/>
              <a:gd name="T94" fmla="*/ 2147483647 w 854"/>
              <a:gd name="T95" fmla="*/ 2147483647 h 546"/>
              <a:gd name="T96" fmla="*/ 2147483647 w 854"/>
              <a:gd name="T97" fmla="*/ 2147483647 h 546"/>
              <a:gd name="T98" fmla="*/ 2147483647 w 854"/>
              <a:gd name="T99" fmla="*/ 2147483647 h 546"/>
              <a:gd name="T100" fmla="*/ 2147483647 w 854"/>
              <a:gd name="T101" fmla="*/ 0 h 546"/>
              <a:gd name="T102" fmla="*/ 2147483647 w 854"/>
              <a:gd name="T103" fmla="*/ 2147483647 h 546"/>
              <a:gd name="T104" fmla="*/ 2147483647 w 854"/>
              <a:gd name="T105" fmla="*/ 2147483647 h 5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54"/>
              <a:gd name="T160" fmla="*/ 0 h 546"/>
              <a:gd name="T161" fmla="*/ 854 w 854"/>
              <a:gd name="T162" fmla="*/ 546 h 5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54" h="546">
                <a:moveTo>
                  <a:pt x="635" y="17"/>
                </a:moveTo>
                <a:lnTo>
                  <a:pt x="655" y="76"/>
                </a:lnTo>
                <a:lnTo>
                  <a:pt x="731" y="178"/>
                </a:lnTo>
                <a:lnTo>
                  <a:pt x="761" y="178"/>
                </a:lnTo>
                <a:lnTo>
                  <a:pt x="768" y="230"/>
                </a:lnTo>
                <a:lnTo>
                  <a:pt x="826" y="329"/>
                </a:lnTo>
                <a:lnTo>
                  <a:pt x="841" y="405"/>
                </a:lnTo>
                <a:lnTo>
                  <a:pt x="853" y="465"/>
                </a:lnTo>
                <a:lnTo>
                  <a:pt x="841" y="488"/>
                </a:lnTo>
                <a:lnTo>
                  <a:pt x="818" y="539"/>
                </a:lnTo>
                <a:lnTo>
                  <a:pt x="801" y="531"/>
                </a:lnTo>
                <a:lnTo>
                  <a:pt x="773" y="545"/>
                </a:lnTo>
                <a:lnTo>
                  <a:pt x="750" y="509"/>
                </a:lnTo>
                <a:lnTo>
                  <a:pt x="681" y="465"/>
                </a:lnTo>
                <a:lnTo>
                  <a:pt x="659" y="409"/>
                </a:lnTo>
                <a:lnTo>
                  <a:pt x="626" y="393"/>
                </a:lnTo>
                <a:lnTo>
                  <a:pt x="591" y="361"/>
                </a:lnTo>
                <a:lnTo>
                  <a:pt x="574" y="303"/>
                </a:lnTo>
                <a:lnTo>
                  <a:pt x="555" y="303"/>
                </a:lnTo>
                <a:lnTo>
                  <a:pt x="548" y="269"/>
                </a:lnTo>
                <a:lnTo>
                  <a:pt x="550" y="235"/>
                </a:lnTo>
                <a:lnTo>
                  <a:pt x="540" y="173"/>
                </a:lnTo>
                <a:lnTo>
                  <a:pt x="503" y="146"/>
                </a:lnTo>
                <a:lnTo>
                  <a:pt x="469" y="146"/>
                </a:lnTo>
                <a:lnTo>
                  <a:pt x="453" y="118"/>
                </a:lnTo>
                <a:lnTo>
                  <a:pt x="383" y="114"/>
                </a:lnTo>
                <a:lnTo>
                  <a:pt x="373" y="129"/>
                </a:lnTo>
                <a:lnTo>
                  <a:pt x="308" y="155"/>
                </a:lnTo>
                <a:lnTo>
                  <a:pt x="292" y="137"/>
                </a:lnTo>
                <a:lnTo>
                  <a:pt x="266" y="127"/>
                </a:lnTo>
                <a:lnTo>
                  <a:pt x="260" y="114"/>
                </a:lnTo>
                <a:lnTo>
                  <a:pt x="246" y="121"/>
                </a:lnTo>
                <a:lnTo>
                  <a:pt x="218" y="112"/>
                </a:lnTo>
                <a:lnTo>
                  <a:pt x="208" y="100"/>
                </a:lnTo>
                <a:lnTo>
                  <a:pt x="159" y="114"/>
                </a:lnTo>
                <a:lnTo>
                  <a:pt x="148" y="100"/>
                </a:lnTo>
                <a:lnTo>
                  <a:pt x="128" y="121"/>
                </a:lnTo>
                <a:lnTo>
                  <a:pt x="97" y="114"/>
                </a:lnTo>
                <a:lnTo>
                  <a:pt x="82" y="132"/>
                </a:lnTo>
                <a:lnTo>
                  <a:pt x="57" y="132"/>
                </a:lnTo>
                <a:lnTo>
                  <a:pt x="62" y="116"/>
                </a:lnTo>
                <a:lnTo>
                  <a:pt x="48" y="98"/>
                </a:lnTo>
                <a:lnTo>
                  <a:pt x="45" y="121"/>
                </a:lnTo>
                <a:lnTo>
                  <a:pt x="10" y="126"/>
                </a:lnTo>
                <a:lnTo>
                  <a:pt x="0" y="70"/>
                </a:lnTo>
                <a:lnTo>
                  <a:pt x="310" y="25"/>
                </a:lnTo>
                <a:lnTo>
                  <a:pt x="324" y="50"/>
                </a:lnTo>
                <a:lnTo>
                  <a:pt x="574" y="23"/>
                </a:lnTo>
                <a:lnTo>
                  <a:pt x="583" y="34"/>
                </a:lnTo>
                <a:lnTo>
                  <a:pt x="592" y="36"/>
                </a:lnTo>
                <a:lnTo>
                  <a:pt x="602" y="0"/>
                </a:lnTo>
                <a:lnTo>
                  <a:pt x="613" y="10"/>
                </a:lnTo>
                <a:lnTo>
                  <a:pt x="635" y="17"/>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64" name="Freeform 36" descr="Stationery"/>
          <p:cNvSpPr>
            <a:spLocks/>
          </p:cNvSpPr>
          <p:nvPr/>
        </p:nvSpPr>
        <p:spPr bwMode="invGray">
          <a:xfrm>
            <a:off x="4105275" y="2987675"/>
            <a:ext cx="1119188" cy="554038"/>
          </a:xfrm>
          <a:custGeom>
            <a:avLst/>
            <a:gdLst>
              <a:gd name="T0" fmla="*/ 2147483647 w 689"/>
              <a:gd name="T1" fmla="*/ 0 h 313"/>
              <a:gd name="T2" fmla="*/ 2147483647 w 689"/>
              <a:gd name="T3" fmla="*/ 2147483647 h 313"/>
              <a:gd name="T4" fmla="*/ 2147483647 w 689"/>
              <a:gd name="T5" fmla="*/ 2147483647 h 313"/>
              <a:gd name="T6" fmla="*/ 2147483647 w 689"/>
              <a:gd name="T7" fmla="*/ 2147483647 h 313"/>
              <a:gd name="T8" fmla="*/ 2147483647 w 689"/>
              <a:gd name="T9" fmla="*/ 2147483647 h 313"/>
              <a:gd name="T10" fmla="*/ 2147483647 w 689"/>
              <a:gd name="T11" fmla="*/ 2147483647 h 313"/>
              <a:gd name="T12" fmla="*/ 2147483647 w 689"/>
              <a:gd name="T13" fmla="*/ 2147483647 h 313"/>
              <a:gd name="T14" fmla="*/ 2147483647 w 689"/>
              <a:gd name="T15" fmla="*/ 2147483647 h 313"/>
              <a:gd name="T16" fmla="*/ 2147483647 w 689"/>
              <a:gd name="T17" fmla="*/ 2147483647 h 313"/>
              <a:gd name="T18" fmla="*/ 2147483647 w 689"/>
              <a:gd name="T19" fmla="*/ 2147483647 h 313"/>
              <a:gd name="T20" fmla="*/ 2147483647 w 689"/>
              <a:gd name="T21" fmla="*/ 2147483647 h 313"/>
              <a:gd name="T22" fmla="*/ 2147483647 w 689"/>
              <a:gd name="T23" fmla="*/ 2147483647 h 313"/>
              <a:gd name="T24" fmla="*/ 0 w 689"/>
              <a:gd name="T25" fmla="*/ 2147483647 h 313"/>
              <a:gd name="T26" fmla="*/ 2147483647 w 689"/>
              <a:gd name="T27" fmla="*/ 0 h 3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9"/>
              <a:gd name="T43" fmla="*/ 0 h 313"/>
              <a:gd name="T44" fmla="*/ 689 w 689"/>
              <a:gd name="T45" fmla="*/ 313 h 3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9" h="313">
                <a:moveTo>
                  <a:pt x="8" y="0"/>
                </a:moveTo>
                <a:lnTo>
                  <a:pt x="161" y="11"/>
                </a:lnTo>
                <a:lnTo>
                  <a:pt x="423" y="11"/>
                </a:lnTo>
                <a:lnTo>
                  <a:pt x="463" y="24"/>
                </a:lnTo>
                <a:lnTo>
                  <a:pt x="499" y="29"/>
                </a:lnTo>
                <a:lnTo>
                  <a:pt x="538" y="20"/>
                </a:lnTo>
                <a:lnTo>
                  <a:pt x="567" y="37"/>
                </a:lnTo>
                <a:lnTo>
                  <a:pt x="588" y="66"/>
                </a:lnTo>
                <a:lnTo>
                  <a:pt x="656" y="241"/>
                </a:lnTo>
                <a:lnTo>
                  <a:pt x="688" y="301"/>
                </a:lnTo>
                <a:lnTo>
                  <a:pt x="145" y="312"/>
                </a:lnTo>
                <a:lnTo>
                  <a:pt x="145" y="204"/>
                </a:lnTo>
                <a:lnTo>
                  <a:pt x="0" y="200"/>
                </a:lnTo>
                <a:lnTo>
                  <a:pt x="8"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65" name="Freeform 37" descr="Stationery"/>
          <p:cNvSpPr>
            <a:spLocks/>
          </p:cNvSpPr>
          <p:nvPr/>
        </p:nvSpPr>
        <p:spPr bwMode="invGray">
          <a:xfrm>
            <a:off x="4333875" y="3473450"/>
            <a:ext cx="995363" cy="514350"/>
          </a:xfrm>
          <a:custGeom>
            <a:avLst/>
            <a:gdLst>
              <a:gd name="T0" fmla="*/ 0 w 632"/>
              <a:gd name="T1" fmla="*/ 2147483647 h 299"/>
              <a:gd name="T2" fmla="*/ 0 w 632"/>
              <a:gd name="T3" fmla="*/ 2147483647 h 299"/>
              <a:gd name="T4" fmla="*/ 2147483647 w 632"/>
              <a:gd name="T5" fmla="*/ 2147483647 h 299"/>
              <a:gd name="T6" fmla="*/ 2147483647 w 632"/>
              <a:gd name="T7" fmla="*/ 2147483647 h 299"/>
              <a:gd name="T8" fmla="*/ 2147483647 w 632"/>
              <a:gd name="T9" fmla="*/ 2147483647 h 299"/>
              <a:gd name="T10" fmla="*/ 2147483647 w 632"/>
              <a:gd name="T11" fmla="*/ 2147483647 h 299"/>
              <a:gd name="T12" fmla="*/ 2147483647 w 632"/>
              <a:gd name="T13" fmla="*/ 2147483647 h 299"/>
              <a:gd name="T14" fmla="*/ 2147483647 w 632"/>
              <a:gd name="T15" fmla="*/ 2147483647 h 299"/>
              <a:gd name="T16" fmla="*/ 2147483647 w 632"/>
              <a:gd name="T17" fmla="*/ 0 h 299"/>
              <a:gd name="T18" fmla="*/ 0 w 632"/>
              <a:gd name="T19" fmla="*/ 2147483647 h 2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2"/>
              <a:gd name="T31" fmla="*/ 0 h 299"/>
              <a:gd name="T32" fmla="*/ 632 w 632"/>
              <a:gd name="T33" fmla="*/ 299 h 2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2" h="299">
                <a:moveTo>
                  <a:pt x="0" y="10"/>
                </a:moveTo>
                <a:lnTo>
                  <a:pt x="0" y="298"/>
                </a:lnTo>
                <a:lnTo>
                  <a:pt x="422" y="295"/>
                </a:lnTo>
                <a:lnTo>
                  <a:pt x="631" y="278"/>
                </a:lnTo>
                <a:lnTo>
                  <a:pt x="605" y="77"/>
                </a:lnTo>
                <a:lnTo>
                  <a:pt x="580" y="41"/>
                </a:lnTo>
                <a:lnTo>
                  <a:pt x="573" y="16"/>
                </a:lnTo>
                <a:lnTo>
                  <a:pt x="551" y="16"/>
                </a:lnTo>
                <a:lnTo>
                  <a:pt x="544" y="0"/>
                </a:lnTo>
                <a:lnTo>
                  <a:pt x="0" y="1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66" name="Freeform 38" descr="Stationery"/>
          <p:cNvSpPr>
            <a:spLocks/>
          </p:cNvSpPr>
          <p:nvPr/>
        </p:nvSpPr>
        <p:spPr bwMode="invGray">
          <a:xfrm>
            <a:off x="5014913" y="2868613"/>
            <a:ext cx="771525" cy="519112"/>
          </a:xfrm>
          <a:custGeom>
            <a:avLst/>
            <a:gdLst>
              <a:gd name="T0" fmla="*/ 2147483647 w 492"/>
              <a:gd name="T1" fmla="*/ 2147483647 h 323"/>
              <a:gd name="T2" fmla="*/ 2147483647 w 492"/>
              <a:gd name="T3" fmla="*/ 0 h 323"/>
              <a:gd name="T4" fmla="*/ 2147483647 w 492"/>
              <a:gd name="T5" fmla="*/ 2147483647 h 323"/>
              <a:gd name="T6" fmla="*/ 2147483647 w 492"/>
              <a:gd name="T7" fmla="*/ 2147483647 h 323"/>
              <a:gd name="T8" fmla="*/ 2147483647 w 492"/>
              <a:gd name="T9" fmla="*/ 2147483647 h 323"/>
              <a:gd name="T10" fmla="*/ 2147483647 w 492"/>
              <a:gd name="T11" fmla="*/ 2147483647 h 323"/>
              <a:gd name="T12" fmla="*/ 2147483647 w 492"/>
              <a:gd name="T13" fmla="*/ 2147483647 h 323"/>
              <a:gd name="T14" fmla="*/ 2147483647 w 492"/>
              <a:gd name="T15" fmla="*/ 2147483647 h 323"/>
              <a:gd name="T16" fmla="*/ 2147483647 w 492"/>
              <a:gd name="T17" fmla="*/ 2147483647 h 323"/>
              <a:gd name="T18" fmla="*/ 2147483647 w 492"/>
              <a:gd name="T19" fmla="*/ 2147483647 h 323"/>
              <a:gd name="T20" fmla="*/ 2147483647 w 492"/>
              <a:gd name="T21" fmla="*/ 2147483647 h 323"/>
              <a:gd name="T22" fmla="*/ 2147483647 w 492"/>
              <a:gd name="T23" fmla="*/ 2147483647 h 323"/>
              <a:gd name="T24" fmla="*/ 2147483647 w 492"/>
              <a:gd name="T25" fmla="*/ 2147483647 h 323"/>
              <a:gd name="T26" fmla="*/ 2147483647 w 492"/>
              <a:gd name="T27" fmla="*/ 2147483647 h 323"/>
              <a:gd name="T28" fmla="*/ 2147483647 w 492"/>
              <a:gd name="T29" fmla="*/ 2147483647 h 323"/>
              <a:gd name="T30" fmla="*/ 2147483647 w 492"/>
              <a:gd name="T31" fmla="*/ 2147483647 h 323"/>
              <a:gd name="T32" fmla="*/ 2147483647 w 492"/>
              <a:gd name="T33" fmla="*/ 2147483647 h 323"/>
              <a:gd name="T34" fmla="*/ 2147483647 w 492"/>
              <a:gd name="T35" fmla="*/ 2147483647 h 323"/>
              <a:gd name="T36" fmla="*/ 2147483647 w 492"/>
              <a:gd name="T37" fmla="*/ 2147483647 h 323"/>
              <a:gd name="T38" fmla="*/ 0 w 492"/>
              <a:gd name="T39" fmla="*/ 2147483647 h 323"/>
              <a:gd name="T40" fmla="*/ 2147483647 w 492"/>
              <a:gd name="T41" fmla="*/ 2147483647 h 3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2"/>
              <a:gd name="T64" fmla="*/ 0 h 323"/>
              <a:gd name="T65" fmla="*/ 492 w 492"/>
              <a:gd name="T66" fmla="*/ 323 h 3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2" h="323">
                <a:moveTo>
                  <a:pt x="12" y="24"/>
                </a:moveTo>
                <a:lnTo>
                  <a:pt x="404" y="0"/>
                </a:lnTo>
                <a:lnTo>
                  <a:pt x="418" y="8"/>
                </a:lnTo>
                <a:lnTo>
                  <a:pt x="412" y="53"/>
                </a:lnTo>
                <a:lnTo>
                  <a:pt x="428" y="78"/>
                </a:lnTo>
                <a:lnTo>
                  <a:pt x="465" y="94"/>
                </a:lnTo>
                <a:lnTo>
                  <a:pt x="489" y="122"/>
                </a:lnTo>
                <a:lnTo>
                  <a:pt x="491" y="157"/>
                </a:lnTo>
                <a:lnTo>
                  <a:pt x="477" y="181"/>
                </a:lnTo>
                <a:lnTo>
                  <a:pt x="441" y="190"/>
                </a:lnTo>
                <a:lnTo>
                  <a:pt x="448" y="228"/>
                </a:lnTo>
                <a:lnTo>
                  <a:pt x="429" y="261"/>
                </a:lnTo>
                <a:lnTo>
                  <a:pt x="427" y="322"/>
                </a:lnTo>
                <a:lnTo>
                  <a:pt x="396" y="291"/>
                </a:lnTo>
                <a:lnTo>
                  <a:pt x="80" y="317"/>
                </a:lnTo>
                <a:lnTo>
                  <a:pt x="12" y="141"/>
                </a:lnTo>
                <a:lnTo>
                  <a:pt x="12" y="112"/>
                </a:lnTo>
                <a:lnTo>
                  <a:pt x="14" y="104"/>
                </a:lnTo>
                <a:lnTo>
                  <a:pt x="12" y="59"/>
                </a:lnTo>
                <a:lnTo>
                  <a:pt x="0" y="45"/>
                </a:lnTo>
                <a:lnTo>
                  <a:pt x="12" y="24"/>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67" name="Freeform 39" descr="Stationery"/>
          <p:cNvSpPr>
            <a:spLocks/>
          </p:cNvSpPr>
          <p:nvPr/>
        </p:nvSpPr>
        <p:spPr bwMode="invGray">
          <a:xfrm>
            <a:off x="5684838" y="2962275"/>
            <a:ext cx="534987" cy="920750"/>
          </a:xfrm>
          <a:custGeom>
            <a:avLst/>
            <a:gdLst>
              <a:gd name="T0" fmla="*/ 2147483647 w 343"/>
              <a:gd name="T1" fmla="*/ 2147483647 h 574"/>
              <a:gd name="T2" fmla="*/ 2147483647 w 343"/>
              <a:gd name="T3" fmla="*/ 0 h 574"/>
              <a:gd name="T4" fmla="*/ 2147483647 w 343"/>
              <a:gd name="T5" fmla="*/ 2147483647 h 574"/>
              <a:gd name="T6" fmla="*/ 2147483647 w 343"/>
              <a:gd name="T7" fmla="*/ 2147483647 h 574"/>
              <a:gd name="T8" fmla="*/ 2147483647 w 343"/>
              <a:gd name="T9" fmla="*/ 2147483647 h 574"/>
              <a:gd name="T10" fmla="*/ 2147483647 w 343"/>
              <a:gd name="T11" fmla="*/ 2147483647 h 574"/>
              <a:gd name="T12" fmla="*/ 2147483647 w 343"/>
              <a:gd name="T13" fmla="*/ 2147483647 h 574"/>
              <a:gd name="T14" fmla="*/ 2147483647 w 343"/>
              <a:gd name="T15" fmla="*/ 2147483647 h 574"/>
              <a:gd name="T16" fmla="*/ 2147483647 w 343"/>
              <a:gd name="T17" fmla="*/ 2147483647 h 574"/>
              <a:gd name="T18" fmla="*/ 2147483647 w 343"/>
              <a:gd name="T19" fmla="*/ 2147483647 h 574"/>
              <a:gd name="T20" fmla="*/ 2147483647 w 343"/>
              <a:gd name="T21" fmla="*/ 2147483647 h 574"/>
              <a:gd name="T22" fmla="*/ 2147483647 w 343"/>
              <a:gd name="T23" fmla="*/ 2147483647 h 574"/>
              <a:gd name="T24" fmla="*/ 2147483647 w 343"/>
              <a:gd name="T25" fmla="*/ 2147483647 h 574"/>
              <a:gd name="T26" fmla="*/ 2147483647 w 343"/>
              <a:gd name="T27" fmla="*/ 2147483647 h 574"/>
              <a:gd name="T28" fmla="*/ 2147483647 w 343"/>
              <a:gd name="T29" fmla="*/ 2147483647 h 574"/>
              <a:gd name="T30" fmla="*/ 2147483647 w 343"/>
              <a:gd name="T31" fmla="*/ 2147483647 h 574"/>
              <a:gd name="T32" fmla="*/ 2147483647 w 343"/>
              <a:gd name="T33" fmla="*/ 2147483647 h 574"/>
              <a:gd name="T34" fmla="*/ 2147483647 w 343"/>
              <a:gd name="T35" fmla="*/ 2147483647 h 574"/>
              <a:gd name="T36" fmla="*/ 2147483647 w 343"/>
              <a:gd name="T37" fmla="*/ 2147483647 h 574"/>
              <a:gd name="T38" fmla="*/ 2147483647 w 343"/>
              <a:gd name="T39" fmla="*/ 2147483647 h 574"/>
              <a:gd name="T40" fmla="*/ 2147483647 w 343"/>
              <a:gd name="T41" fmla="*/ 2147483647 h 574"/>
              <a:gd name="T42" fmla="*/ 0 w 343"/>
              <a:gd name="T43" fmla="*/ 2147483647 h 574"/>
              <a:gd name="T44" fmla="*/ 2147483647 w 343"/>
              <a:gd name="T45" fmla="*/ 2147483647 h 574"/>
              <a:gd name="T46" fmla="*/ 2147483647 w 343"/>
              <a:gd name="T47" fmla="*/ 2147483647 h 574"/>
              <a:gd name="T48" fmla="*/ 2147483647 w 343"/>
              <a:gd name="T49" fmla="*/ 2147483647 h 574"/>
              <a:gd name="T50" fmla="*/ 2147483647 w 343"/>
              <a:gd name="T51" fmla="*/ 2147483647 h 574"/>
              <a:gd name="T52" fmla="*/ 2147483647 w 343"/>
              <a:gd name="T53" fmla="*/ 2147483647 h 574"/>
              <a:gd name="T54" fmla="*/ 2147483647 w 343"/>
              <a:gd name="T55" fmla="*/ 2147483647 h 574"/>
              <a:gd name="T56" fmla="*/ 2147483647 w 343"/>
              <a:gd name="T57" fmla="*/ 2147483647 h 5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3"/>
              <a:gd name="T88" fmla="*/ 0 h 574"/>
              <a:gd name="T89" fmla="*/ 343 w 343"/>
              <a:gd name="T90" fmla="*/ 574 h 5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3" h="574">
                <a:moveTo>
                  <a:pt x="38" y="34"/>
                </a:moveTo>
                <a:lnTo>
                  <a:pt x="258" y="0"/>
                </a:lnTo>
                <a:lnTo>
                  <a:pt x="255" y="22"/>
                </a:lnTo>
                <a:lnTo>
                  <a:pt x="280" y="57"/>
                </a:lnTo>
                <a:lnTo>
                  <a:pt x="289" y="89"/>
                </a:lnTo>
                <a:lnTo>
                  <a:pt x="328" y="317"/>
                </a:lnTo>
                <a:lnTo>
                  <a:pt x="323" y="347"/>
                </a:lnTo>
                <a:lnTo>
                  <a:pt x="342" y="369"/>
                </a:lnTo>
                <a:lnTo>
                  <a:pt x="306" y="475"/>
                </a:lnTo>
                <a:lnTo>
                  <a:pt x="283" y="513"/>
                </a:lnTo>
                <a:lnTo>
                  <a:pt x="293" y="529"/>
                </a:lnTo>
                <a:lnTo>
                  <a:pt x="274" y="536"/>
                </a:lnTo>
                <a:lnTo>
                  <a:pt x="279" y="561"/>
                </a:lnTo>
                <a:lnTo>
                  <a:pt x="222" y="558"/>
                </a:lnTo>
                <a:lnTo>
                  <a:pt x="208" y="573"/>
                </a:lnTo>
                <a:lnTo>
                  <a:pt x="185" y="562"/>
                </a:lnTo>
                <a:lnTo>
                  <a:pt x="165" y="521"/>
                </a:lnTo>
                <a:lnTo>
                  <a:pt x="115" y="477"/>
                </a:lnTo>
                <a:lnTo>
                  <a:pt x="122" y="401"/>
                </a:lnTo>
                <a:lnTo>
                  <a:pt x="70" y="376"/>
                </a:lnTo>
                <a:lnTo>
                  <a:pt x="32" y="332"/>
                </a:lnTo>
                <a:lnTo>
                  <a:pt x="0" y="263"/>
                </a:lnTo>
                <a:lnTo>
                  <a:pt x="2" y="201"/>
                </a:lnTo>
                <a:lnTo>
                  <a:pt x="21" y="169"/>
                </a:lnTo>
                <a:lnTo>
                  <a:pt x="14" y="130"/>
                </a:lnTo>
                <a:lnTo>
                  <a:pt x="50" y="122"/>
                </a:lnTo>
                <a:lnTo>
                  <a:pt x="64" y="98"/>
                </a:lnTo>
                <a:lnTo>
                  <a:pt x="62" y="62"/>
                </a:lnTo>
                <a:lnTo>
                  <a:pt x="38" y="34"/>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68" name="Freeform 40" descr="Stationery"/>
          <p:cNvSpPr>
            <a:spLocks/>
          </p:cNvSpPr>
          <p:nvPr/>
        </p:nvSpPr>
        <p:spPr bwMode="invGray">
          <a:xfrm>
            <a:off x="5141913" y="3335338"/>
            <a:ext cx="911225" cy="701675"/>
          </a:xfrm>
          <a:custGeom>
            <a:avLst/>
            <a:gdLst>
              <a:gd name="T0" fmla="*/ 2147483647 w 582"/>
              <a:gd name="T1" fmla="*/ 2147483647 h 438"/>
              <a:gd name="T2" fmla="*/ 2147483647 w 582"/>
              <a:gd name="T3" fmla="*/ 2147483647 h 438"/>
              <a:gd name="T4" fmla="*/ 2147483647 w 582"/>
              <a:gd name="T5" fmla="*/ 2147483647 h 438"/>
              <a:gd name="T6" fmla="*/ 2147483647 w 582"/>
              <a:gd name="T7" fmla="*/ 2147483647 h 438"/>
              <a:gd name="T8" fmla="*/ 2147483647 w 582"/>
              <a:gd name="T9" fmla="*/ 2147483647 h 438"/>
              <a:gd name="T10" fmla="*/ 2147483647 w 582"/>
              <a:gd name="T11" fmla="*/ 2147483647 h 438"/>
              <a:gd name="T12" fmla="*/ 2147483647 w 582"/>
              <a:gd name="T13" fmla="*/ 2147483647 h 438"/>
              <a:gd name="T14" fmla="*/ 2147483647 w 582"/>
              <a:gd name="T15" fmla="*/ 2147483647 h 438"/>
              <a:gd name="T16" fmla="*/ 2147483647 w 582"/>
              <a:gd name="T17" fmla="*/ 2147483647 h 438"/>
              <a:gd name="T18" fmla="*/ 2147483647 w 582"/>
              <a:gd name="T19" fmla="*/ 2147483647 h 438"/>
              <a:gd name="T20" fmla="*/ 2147483647 w 582"/>
              <a:gd name="T21" fmla="*/ 2147483647 h 438"/>
              <a:gd name="T22" fmla="*/ 2147483647 w 582"/>
              <a:gd name="T23" fmla="*/ 2147483647 h 438"/>
              <a:gd name="T24" fmla="*/ 2147483647 w 582"/>
              <a:gd name="T25" fmla="*/ 2147483647 h 438"/>
              <a:gd name="T26" fmla="*/ 2147483647 w 582"/>
              <a:gd name="T27" fmla="*/ 2147483647 h 438"/>
              <a:gd name="T28" fmla="*/ 2147483647 w 582"/>
              <a:gd name="T29" fmla="*/ 2147483647 h 438"/>
              <a:gd name="T30" fmla="*/ 2147483647 w 582"/>
              <a:gd name="T31" fmla="*/ 2147483647 h 438"/>
              <a:gd name="T32" fmla="*/ 2147483647 w 582"/>
              <a:gd name="T33" fmla="*/ 2147483647 h 438"/>
              <a:gd name="T34" fmla="*/ 2147483647 w 582"/>
              <a:gd name="T35" fmla="*/ 0 h 438"/>
              <a:gd name="T36" fmla="*/ 0 w 582"/>
              <a:gd name="T37" fmla="*/ 2147483647 h 438"/>
              <a:gd name="T38" fmla="*/ 2147483647 w 582"/>
              <a:gd name="T39" fmla="*/ 2147483647 h 438"/>
              <a:gd name="T40" fmla="*/ 2147483647 w 582"/>
              <a:gd name="T41" fmla="*/ 2147483647 h 438"/>
              <a:gd name="T42" fmla="*/ 2147483647 w 582"/>
              <a:gd name="T43" fmla="*/ 2147483647 h 438"/>
              <a:gd name="T44" fmla="*/ 2147483647 w 582"/>
              <a:gd name="T45" fmla="*/ 2147483647 h 438"/>
              <a:gd name="T46" fmla="*/ 2147483647 w 582"/>
              <a:gd name="T47" fmla="*/ 2147483647 h 438"/>
              <a:gd name="T48" fmla="*/ 2147483647 w 582"/>
              <a:gd name="T49" fmla="*/ 2147483647 h 438"/>
              <a:gd name="T50" fmla="*/ 2147483647 w 582"/>
              <a:gd name="T51" fmla="*/ 2147483647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2"/>
              <a:gd name="T79" fmla="*/ 0 h 438"/>
              <a:gd name="T80" fmla="*/ 582 w 58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2" h="438">
                <a:moveTo>
                  <a:pt x="126" y="423"/>
                </a:moveTo>
                <a:lnTo>
                  <a:pt x="285" y="412"/>
                </a:lnTo>
                <a:lnTo>
                  <a:pt x="506" y="395"/>
                </a:lnTo>
                <a:lnTo>
                  <a:pt x="494" y="437"/>
                </a:lnTo>
                <a:lnTo>
                  <a:pt x="539" y="437"/>
                </a:lnTo>
                <a:lnTo>
                  <a:pt x="547" y="395"/>
                </a:lnTo>
                <a:lnTo>
                  <a:pt x="574" y="382"/>
                </a:lnTo>
                <a:lnTo>
                  <a:pt x="581" y="365"/>
                </a:lnTo>
                <a:lnTo>
                  <a:pt x="563" y="355"/>
                </a:lnTo>
                <a:lnTo>
                  <a:pt x="554" y="342"/>
                </a:lnTo>
                <a:lnTo>
                  <a:pt x="531" y="331"/>
                </a:lnTo>
                <a:lnTo>
                  <a:pt x="511" y="290"/>
                </a:lnTo>
                <a:lnTo>
                  <a:pt x="461" y="246"/>
                </a:lnTo>
                <a:lnTo>
                  <a:pt x="468" y="169"/>
                </a:lnTo>
                <a:lnTo>
                  <a:pt x="416" y="145"/>
                </a:lnTo>
                <a:lnTo>
                  <a:pt x="378" y="100"/>
                </a:lnTo>
                <a:lnTo>
                  <a:pt x="346" y="31"/>
                </a:lnTo>
                <a:lnTo>
                  <a:pt x="315" y="0"/>
                </a:lnTo>
                <a:lnTo>
                  <a:pt x="0" y="26"/>
                </a:lnTo>
                <a:lnTo>
                  <a:pt x="32" y="86"/>
                </a:lnTo>
                <a:lnTo>
                  <a:pt x="39" y="103"/>
                </a:lnTo>
                <a:lnTo>
                  <a:pt x="61" y="103"/>
                </a:lnTo>
                <a:lnTo>
                  <a:pt x="68" y="128"/>
                </a:lnTo>
                <a:lnTo>
                  <a:pt x="93" y="166"/>
                </a:lnTo>
                <a:lnTo>
                  <a:pt x="119" y="374"/>
                </a:lnTo>
                <a:lnTo>
                  <a:pt x="126" y="423"/>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69" name="Freeform 41" descr="Stationery"/>
          <p:cNvSpPr>
            <a:spLocks/>
          </p:cNvSpPr>
          <p:nvPr/>
        </p:nvSpPr>
        <p:spPr bwMode="invGray">
          <a:xfrm>
            <a:off x="6135688" y="3040063"/>
            <a:ext cx="420687" cy="687387"/>
          </a:xfrm>
          <a:custGeom>
            <a:avLst/>
            <a:gdLst>
              <a:gd name="T0" fmla="*/ 0 w 269"/>
              <a:gd name="T1" fmla="*/ 2147483647 h 429"/>
              <a:gd name="T2" fmla="*/ 2147483647 w 269"/>
              <a:gd name="T3" fmla="*/ 2147483647 h 429"/>
              <a:gd name="T4" fmla="*/ 2147483647 w 269"/>
              <a:gd name="T5" fmla="*/ 2147483647 h 429"/>
              <a:gd name="T6" fmla="*/ 2147483647 w 269"/>
              <a:gd name="T7" fmla="*/ 2147483647 h 429"/>
              <a:gd name="T8" fmla="*/ 2147483647 w 269"/>
              <a:gd name="T9" fmla="*/ 2147483647 h 429"/>
              <a:gd name="T10" fmla="*/ 2147483647 w 269"/>
              <a:gd name="T11" fmla="*/ 2147483647 h 429"/>
              <a:gd name="T12" fmla="*/ 2147483647 w 269"/>
              <a:gd name="T13" fmla="*/ 2147483647 h 429"/>
              <a:gd name="T14" fmla="*/ 2147483647 w 269"/>
              <a:gd name="T15" fmla="*/ 2147483647 h 429"/>
              <a:gd name="T16" fmla="*/ 2147483647 w 269"/>
              <a:gd name="T17" fmla="*/ 2147483647 h 429"/>
              <a:gd name="T18" fmla="*/ 2147483647 w 269"/>
              <a:gd name="T19" fmla="*/ 2147483647 h 429"/>
              <a:gd name="T20" fmla="*/ 2147483647 w 269"/>
              <a:gd name="T21" fmla="*/ 2147483647 h 429"/>
              <a:gd name="T22" fmla="*/ 2147483647 w 269"/>
              <a:gd name="T23" fmla="*/ 2147483647 h 429"/>
              <a:gd name="T24" fmla="*/ 2147483647 w 269"/>
              <a:gd name="T25" fmla="*/ 0 h 429"/>
              <a:gd name="T26" fmla="*/ 2147483647 w 269"/>
              <a:gd name="T27" fmla="*/ 2147483647 h 429"/>
              <a:gd name="T28" fmla="*/ 2147483647 w 269"/>
              <a:gd name="T29" fmla="*/ 2147483647 h 429"/>
              <a:gd name="T30" fmla="*/ 2147483647 w 269"/>
              <a:gd name="T31" fmla="*/ 2147483647 h 429"/>
              <a:gd name="T32" fmla="*/ 0 w 269"/>
              <a:gd name="T33" fmla="*/ 2147483647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9"/>
              <a:gd name="T52" fmla="*/ 0 h 429"/>
              <a:gd name="T53" fmla="*/ 269 w 269"/>
              <a:gd name="T54" fmla="*/ 429 h 4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9" h="429">
                <a:moveTo>
                  <a:pt x="0" y="42"/>
                </a:moveTo>
                <a:lnTo>
                  <a:pt x="39" y="270"/>
                </a:lnTo>
                <a:lnTo>
                  <a:pt x="35" y="300"/>
                </a:lnTo>
                <a:lnTo>
                  <a:pt x="54" y="322"/>
                </a:lnTo>
                <a:lnTo>
                  <a:pt x="18" y="428"/>
                </a:lnTo>
                <a:lnTo>
                  <a:pt x="47" y="411"/>
                </a:lnTo>
                <a:lnTo>
                  <a:pt x="148" y="397"/>
                </a:lnTo>
                <a:lnTo>
                  <a:pt x="156" y="371"/>
                </a:lnTo>
                <a:lnTo>
                  <a:pt x="187" y="386"/>
                </a:lnTo>
                <a:lnTo>
                  <a:pt x="206" y="345"/>
                </a:lnTo>
                <a:lnTo>
                  <a:pt x="232" y="307"/>
                </a:lnTo>
                <a:lnTo>
                  <a:pt x="268" y="278"/>
                </a:lnTo>
                <a:lnTo>
                  <a:pt x="212" y="0"/>
                </a:lnTo>
                <a:lnTo>
                  <a:pt x="73" y="16"/>
                </a:lnTo>
                <a:lnTo>
                  <a:pt x="57" y="30"/>
                </a:lnTo>
                <a:lnTo>
                  <a:pt x="26" y="40"/>
                </a:lnTo>
                <a:lnTo>
                  <a:pt x="0" y="42"/>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70" name="Freeform 42" descr="Stationery"/>
          <p:cNvSpPr>
            <a:spLocks/>
          </p:cNvSpPr>
          <p:nvPr/>
        </p:nvSpPr>
        <p:spPr bwMode="invGray">
          <a:xfrm>
            <a:off x="4152900" y="2001838"/>
            <a:ext cx="839788" cy="541337"/>
          </a:xfrm>
          <a:custGeom>
            <a:avLst/>
            <a:gdLst>
              <a:gd name="T0" fmla="*/ 2147483647 w 537"/>
              <a:gd name="T1" fmla="*/ 2147483647 h 339"/>
              <a:gd name="T2" fmla="*/ 0 w 537"/>
              <a:gd name="T3" fmla="*/ 2147483647 h 339"/>
              <a:gd name="T4" fmla="*/ 2147483647 w 537"/>
              <a:gd name="T5" fmla="*/ 2147483647 h 339"/>
              <a:gd name="T6" fmla="*/ 2147483647 w 537"/>
              <a:gd name="T7" fmla="*/ 2147483647 h 339"/>
              <a:gd name="T8" fmla="*/ 2147483647 w 537"/>
              <a:gd name="T9" fmla="*/ 2147483647 h 339"/>
              <a:gd name="T10" fmla="*/ 2147483647 w 537"/>
              <a:gd name="T11" fmla="*/ 2147483647 h 339"/>
              <a:gd name="T12" fmla="*/ 2147483647 w 537"/>
              <a:gd name="T13" fmla="*/ 0 h 339"/>
              <a:gd name="T14" fmla="*/ 2147483647 w 537"/>
              <a:gd name="T15" fmla="*/ 2147483647 h 339"/>
              <a:gd name="T16" fmla="*/ 2147483647 w 537"/>
              <a:gd name="T17" fmla="*/ 2147483647 h 339"/>
              <a:gd name="T18" fmla="*/ 2147483647 w 537"/>
              <a:gd name="T19" fmla="*/ 2147483647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7"/>
              <a:gd name="T31" fmla="*/ 0 h 339"/>
              <a:gd name="T32" fmla="*/ 537 w 537"/>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7" h="339">
                <a:moveTo>
                  <a:pt x="13" y="5"/>
                </a:moveTo>
                <a:lnTo>
                  <a:pt x="0" y="333"/>
                </a:lnTo>
                <a:lnTo>
                  <a:pt x="366" y="338"/>
                </a:lnTo>
                <a:lnTo>
                  <a:pt x="536" y="327"/>
                </a:lnTo>
                <a:lnTo>
                  <a:pt x="524" y="193"/>
                </a:lnTo>
                <a:lnTo>
                  <a:pt x="495" y="124"/>
                </a:lnTo>
                <a:lnTo>
                  <a:pt x="468" y="0"/>
                </a:lnTo>
                <a:lnTo>
                  <a:pt x="260" y="5"/>
                </a:lnTo>
                <a:lnTo>
                  <a:pt x="155" y="5"/>
                </a:lnTo>
                <a:lnTo>
                  <a:pt x="13" y="5"/>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71" name="Freeform 43" descr="Stationery"/>
          <p:cNvSpPr>
            <a:spLocks/>
          </p:cNvSpPr>
          <p:nvPr/>
        </p:nvSpPr>
        <p:spPr bwMode="invGray">
          <a:xfrm>
            <a:off x="4132263" y="2525713"/>
            <a:ext cx="908050" cy="569912"/>
          </a:xfrm>
          <a:custGeom>
            <a:avLst/>
            <a:gdLst>
              <a:gd name="T0" fmla="*/ 2147483647 w 580"/>
              <a:gd name="T1" fmla="*/ 2147483647 h 356"/>
              <a:gd name="T2" fmla="*/ 2147483647 w 580"/>
              <a:gd name="T3" fmla="*/ 2147483647 h 356"/>
              <a:gd name="T4" fmla="*/ 2147483647 w 580"/>
              <a:gd name="T5" fmla="*/ 0 h 356"/>
              <a:gd name="T6" fmla="*/ 2147483647 w 580"/>
              <a:gd name="T7" fmla="*/ 2147483647 h 356"/>
              <a:gd name="T8" fmla="*/ 2147483647 w 580"/>
              <a:gd name="T9" fmla="*/ 2147483647 h 356"/>
              <a:gd name="T10" fmla="*/ 2147483647 w 580"/>
              <a:gd name="T11" fmla="*/ 2147483647 h 356"/>
              <a:gd name="T12" fmla="*/ 2147483647 w 580"/>
              <a:gd name="T13" fmla="*/ 2147483647 h 356"/>
              <a:gd name="T14" fmla="*/ 2147483647 w 580"/>
              <a:gd name="T15" fmla="*/ 2147483647 h 356"/>
              <a:gd name="T16" fmla="*/ 2147483647 w 580"/>
              <a:gd name="T17" fmla="*/ 2147483647 h 356"/>
              <a:gd name="T18" fmla="*/ 2147483647 w 580"/>
              <a:gd name="T19" fmla="*/ 2147483647 h 356"/>
              <a:gd name="T20" fmla="*/ 2147483647 w 580"/>
              <a:gd name="T21" fmla="*/ 2147483647 h 356"/>
              <a:gd name="T22" fmla="*/ 2147483647 w 580"/>
              <a:gd name="T23" fmla="*/ 2147483647 h 356"/>
              <a:gd name="T24" fmla="*/ 2147483647 w 580"/>
              <a:gd name="T25" fmla="*/ 2147483647 h 356"/>
              <a:gd name="T26" fmla="*/ 2147483647 w 580"/>
              <a:gd name="T27" fmla="*/ 2147483647 h 356"/>
              <a:gd name="T28" fmla="*/ 2147483647 w 580"/>
              <a:gd name="T29" fmla="*/ 2147483647 h 356"/>
              <a:gd name="T30" fmla="*/ 2147483647 w 580"/>
              <a:gd name="T31" fmla="*/ 2147483647 h 356"/>
              <a:gd name="T32" fmla="*/ 2147483647 w 580"/>
              <a:gd name="T33" fmla="*/ 2147483647 h 356"/>
              <a:gd name="T34" fmla="*/ 0 w 580"/>
              <a:gd name="T35" fmla="*/ 2147483647 h 356"/>
              <a:gd name="T36" fmla="*/ 2147483647 w 580"/>
              <a:gd name="T37" fmla="*/ 2147483647 h 356"/>
              <a:gd name="T38" fmla="*/ 2147483647 w 580"/>
              <a:gd name="T39" fmla="*/ 2147483647 h 3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0"/>
              <a:gd name="T61" fmla="*/ 0 h 356"/>
              <a:gd name="T62" fmla="*/ 580 w 580"/>
              <a:gd name="T63" fmla="*/ 356 h 3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0" h="356">
                <a:moveTo>
                  <a:pt x="15" y="5"/>
                </a:moveTo>
                <a:lnTo>
                  <a:pt x="379" y="11"/>
                </a:lnTo>
                <a:lnTo>
                  <a:pt x="547" y="0"/>
                </a:lnTo>
                <a:lnTo>
                  <a:pt x="527" y="31"/>
                </a:lnTo>
                <a:lnTo>
                  <a:pt x="551" y="63"/>
                </a:lnTo>
                <a:lnTo>
                  <a:pt x="577" y="237"/>
                </a:lnTo>
                <a:lnTo>
                  <a:pt x="565" y="259"/>
                </a:lnTo>
                <a:lnTo>
                  <a:pt x="577" y="273"/>
                </a:lnTo>
                <a:lnTo>
                  <a:pt x="579" y="318"/>
                </a:lnTo>
                <a:lnTo>
                  <a:pt x="577" y="326"/>
                </a:lnTo>
                <a:lnTo>
                  <a:pt x="577" y="355"/>
                </a:lnTo>
                <a:lnTo>
                  <a:pt x="555" y="326"/>
                </a:lnTo>
                <a:lnTo>
                  <a:pt x="527" y="310"/>
                </a:lnTo>
                <a:lnTo>
                  <a:pt x="488" y="318"/>
                </a:lnTo>
                <a:lnTo>
                  <a:pt x="452" y="313"/>
                </a:lnTo>
                <a:lnTo>
                  <a:pt x="412" y="300"/>
                </a:lnTo>
                <a:lnTo>
                  <a:pt x="152" y="300"/>
                </a:lnTo>
                <a:lnTo>
                  <a:pt x="0" y="289"/>
                </a:lnTo>
                <a:lnTo>
                  <a:pt x="7" y="96"/>
                </a:lnTo>
                <a:lnTo>
                  <a:pt x="15" y="5"/>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72" name="Freeform 44" descr="Stationery"/>
          <p:cNvSpPr>
            <a:spLocks/>
          </p:cNvSpPr>
          <p:nvPr/>
        </p:nvSpPr>
        <p:spPr bwMode="invGray">
          <a:xfrm>
            <a:off x="4876800" y="1912938"/>
            <a:ext cx="904875" cy="1014412"/>
          </a:xfrm>
          <a:custGeom>
            <a:avLst/>
            <a:gdLst>
              <a:gd name="T0" fmla="*/ 2147483647 w 578"/>
              <a:gd name="T1" fmla="*/ 2147483647 h 632"/>
              <a:gd name="T2" fmla="*/ 2147483647 w 578"/>
              <a:gd name="T3" fmla="*/ 2147483647 h 632"/>
              <a:gd name="T4" fmla="*/ 2147483647 w 578"/>
              <a:gd name="T5" fmla="*/ 2147483647 h 632"/>
              <a:gd name="T6" fmla="*/ 2147483647 w 578"/>
              <a:gd name="T7" fmla="*/ 2147483647 h 632"/>
              <a:gd name="T8" fmla="*/ 2147483647 w 578"/>
              <a:gd name="T9" fmla="*/ 2147483647 h 632"/>
              <a:gd name="T10" fmla="*/ 2147483647 w 578"/>
              <a:gd name="T11" fmla="*/ 2147483647 h 632"/>
              <a:gd name="T12" fmla="*/ 2147483647 w 578"/>
              <a:gd name="T13" fmla="*/ 2147483647 h 632"/>
              <a:gd name="T14" fmla="*/ 2147483647 w 578"/>
              <a:gd name="T15" fmla="*/ 2147483647 h 632"/>
              <a:gd name="T16" fmla="*/ 2147483647 w 578"/>
              <a:gd name="T17" fmla="*/ 2147483647 h 632"/>
              <a:gd name="T18" fmla="*/ 2147483647 w 578"/>
              <a:gd name="T19" fmla="*/ 2147483647 h 632"/>
              <a:gd name="T20" fmla="*/ 2147483647 w 578"/>
              <a:gd name="T21" fmla="*/ 2147483647 h 632"/>
              <a:gd name="T22" fmla="*/ 2147483647 w 578"/>
              <a:gd name="T23" fmla="*/ 2147483647 h 632"/>
              <a:gd name="T24" fmla="*/ 2147483647 w 578"/>
              <a:gd name="T25" fmla="*/ 2147483647 h 632"/>
              <a:gd name="T26" fmla="*/ 2147483647 w 578"/>
              <a:gd name="T27" fmla="*/ 2147483647 h 632"/>
              <a:gd name="T28" fmla="*/ 2147483647 w 578"/>
              <a:gd name="T29" fmla="*/ 2147483647 h 632"/>
              <a:gd name="T30" fmla="*/ 2147483647 w 578"/>
              <a:gd name="T31" fmla="*/ 2147483647 h 632"/>
              <a:gd name="T32" fmla="*/ 2147483647 w 578"/>
              <a:gd name="T33" fmla="*/ 2147483647 h 632"/>
              <a:gd name="T34" fmla="*/ 2147483647 w 578"/>
              <a:gd name="T35" fmla="*/ 2147483647 h 632"/>
              <a:gd name="T36" fmla="*/ 2147483647 w 578"/>
              <a:gd name="T37" fmla="*/ 2147483647 h 632"/>
              <a:gd name="T38" fmla="*/ 2147483647 w 578"/>
              <a:gd name="T39" fmla="*/ 2147483647 h 632"/>
              <a:gd name="T40" fmla="*/ 2147483647 w 578"/>
              <a:gd name="T41" fmla="*/ 2147483647 h 632"/>
              <a:gd name="T42" fmla="*/ 2147483647 w 578"/>
              <a:gd name="T43" fmla="*/ 2147483647 h 632"/>
              <a:gd name="T44" fmla="*/ 2147483647 w 578"/>
              <a:gd name="T45" fmla="*/ 2147483647 h 632"/>
              <a:gd name="T46" fmla="*/ 0 w 578"/>
              <a:gd name="T47" fmla="*/ 2147483647 h 632"/>
              <a:gd name="T48" fmla="*/ 2147483647 w 578"/>
              <a:gd name="T49" fmla="*/ 2147483647 h 632"/>
              <a:gd name="T50" fmla="*/ 2147483647 w 578"/>
              <a:gd name="T51" fmla="*/ 0 h 632"/>
              <a:gd name="T52" fmla="*/ 2147483647 w 578"/>
              <a:gd name="T53" fmla="*/ 2147483647 h 632"/>
              <a:gd name="T54" fmla="*/ 2147483647 w 578"/>
              <a:gd name="T55" fmla="*/ 2147483647 h 632"/>
              <a:gd name="T56" fmla="*/ 2147483647 w 578"/>
              <a:gd name="T57" fmla="*/ 2147483647 h 632"/>
              <a:gd name="T58" fmla="*/ 2147483647 w 578"/>
              <a:gd name="T59" fmla="*/ 2147483647 h 632"/>
              <a:gd name="T60" fmla="*/ 2147483647 w 578"/>
              <a:gd name="T61" fmla="*/ 2147483647 h 632"/>
              <a:gd name="T62" fmla="*/ 2147483647 w 578"/>
              <a:gd name="T63" fmla="*/ 2147483647 h 632"/>
              <a:gd name="T64" fmla="*/ 2147483647 w 578"/>
              <a:gd name="T65" fmla="*/ 2147483647 h 632"/>
              <a:gd name="T66" fmla="*/ 2147483647 w 578"/>
              <a:gd name="T67" fmla="*/ 2147483647 h 6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8"/>
              <a:gd name="T103" fmla="*/ 0 h 632"/>
              <a:gd name="T104" fmla="*/ 578 w 578"/>
              <a:gd name="T105" fmla="*/ 632 h 6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8" h="632">
                <a:moveTo>
                  <a:pt x="577" y="142"/>
                </a:moveTo>
                <a:lnTo>
                  <a:pt x="534" y="183"/>
                </a:lnTo>
                <a:lnTo>
                  <a:pt x="476" y="212"/>
                </a:lnTo>
                <a:lnTo>
                  <a:pt x="407" y="290"/>
                </a:lnTo>
                <a:lnTo>
                  <a:pt x="385" y="318"/>
                </a:lnTo>
                <a:lnTo>
                  <a:pt x="378" y="354"/>
                </a:lnTo>
                <a:lnTo>
                  <a:pt x="354" y="372"/>
                </a:lnTo>
                <a:lnTo>
                  <a:pt x="378" y="380"/>
                </a:lnTo>
                <a:lnTo>
                  <a:pt x="347" y="380"/>
                </a:lnTo>
                <a:lnTo>
                  <a:pt x="366" y="393"/>
                </a:lnTo>
                <a:lnTo>
                  <a:pt x="356" y="415"/>
                </a:lnTo>
                <a:lnTo>
                  <a:pt x="367" y="482"/>
                </a:lnTo>
                <a:lnTo>
                  <a:pt x="352" y="509"/>
                </a:lnTo>
                <a:lnTo>
                  <a:pt x="407" y="524"/>
                </a:lnTo>
                <a:lnTo>
                  <a:pt x="443" y="555"/>
                </a:lnTo>
                <a:lnTo>
                  <a:pt x="482" y="569"/>
                </a:lnTo>
                <a:lnTo>
                  <a:pt x="490" y="607"/>
                </a:lnTo>
                <a:lnTo>
                  <a:pt x="98" y="631"/>
                </a:lnTo>
                <a:lnTo>
                  <a:pt x="72" y="456"/>
                </a:lnTo>
                <a:lnTo>
                  <a:pt x="48" y="425"/>
                </a:lnTo>
                <a:lnTo>
                  <a:pt x="68" y="393"/>
                </a:lnTo>
                <a:lnTo>
                  <a:pt x="56" y="259"/>
                </a:lnTo>
                <a:lnTo>
                  <a:pt x="27" y="190"/>
                </a:lnTo>
                <a:lnTo>
                  <a:pt x="0" y="66"/>
                </a:lnTo>
                <a:lnTo>
                  <a:pt x="154" y="55"/>
                </a:lnTo>
                <a:lnTo>
                  <a:pt x="197" y="0"/>
                </a:lnTo>
                <a:lnTo>
                  <a:pt x="225" y="17"/>
                </a:lnTo>
                <a:lnTo>
                  <a:pt x="212" y="41"/>
                </a:lnTo>
                <a:lnTo>
                  <a:pt x="238" y="55"/>
                </a:lnTo>
                <a:lnTo>
                  <a:pt x="224" y="81"/>
                </a:lnTo>
                <a:lnTo>
                  <a:pt x="272" y="102"/>
                </a:lnTo>
                <a:lnTo>
                  <a:pt x="323" y="88"/>
                </a:lnTo>
                <a:lnTo>
                  <a:pt x="470" y="142"/>
                </a:lnTo>
                <a:lnTo>
                  <a:pt x="577" y="142"/>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73" name="Freeform 45" descr="Stationery"/>
          <p:cNvSpPr>
            <a:spLocks/>
          </p:cNvSpPr>
          <p:nvPr/>
        </p:nvSpPr>
        <p:spPr bwMode="invGray">
          <a:xfrm>
            <a:off x="5421313" y="2343150"/>
            <a:ext cx="684212" cy="687388"/>
          </a:xfrm>
          <a:custGeom>
            <a:avLst/>
            <a:gdLst>
              <a:gd name="T0" fmla="*/ 2147483647 w 436"/>
              <a:gd name="T1" fmla="*/ 2147483647 h 429"/>
              <a:gd name="T2" fmla="*/ 2147483647 w 436"/>
              <a:gd name="T3" fmla="*/ 2147483647 h 429"/>
              <a:gd name="T4" fmla="*/ 2147483647 w 436"/>
              <a:gd name="T5" fmla="*/ 0 h 429"/>
              <a:gd name="T6" fmla="*/ 2147483647 w 436"/>
              <a:gd name="T7" fmla="*/ 2147483647 h 429"/>
              <a:gd name="T8" fmla="*/ 2147483647 w 436"/>
              <a:gd name="T9" fmla="*/ 2147483647 h 429"/>
              <a:gd name="T10" fmla="*/ 2147483647 w 436"/>
              <a:gd name="T11" fmla="*/ 2147483647 h 429"/>
              <a:gd name="T12" fmla="*/ 2147483647 w 436"/>
              <a:gd name="T13" fmla="*/ 2147483647 h 429"/>
              <a:gd name="T14" fmla="*/ 2147483647 w 436"/>
              <a:gd name="T15" fmla="*/ 2147483647 h 429"/>
              <a:gd name="T16" fmla="*/ 0 w 436"/>
              <a:gd name="T17" fmla="*/ 2147483647 h 429"/>
              <a:gd name="T18" fmla="*/ 2147483647 w 436"/>
              <a:gd name="T19" fmla="*/ 2147483647 h 429"/>
              <a:gd name="T20" fmla="*/ 2147483647 w 436"/>
              <a:gd name="T21" fmla="*/ 2147483647 h 429"/>
              <a:gd name="T22" fmla="*/ 2147483647 w 436"/>
              <a:gd name="T23" fmla="*/ 2147483647 h 429"/>
              <a:gd name="T24" fmla="*/ 2147483647 w 436"/>
              <a:gd name="T25" fmla="*/ 2147483647 h 429"/>
              <a:gd name="T26" fmla="*/ 2147483647 w 436"/>
              <a:gd name="T27" fmla="*/ 2147483647 h 429"/>
              <a:gd name="T28" fmla="*/ 2147483647 w 436"/>
              <a:gd name="T29" fmla="*/ 2147483647 h 429"/>
              <a:gd name="T30" fmla="*/ 2147483647 w 436"/>
              <a:gd name="T31" fmla="*/ 2147483647 h 429"/>
              <a:gd name="T32" fmla="*/ 2147483647 w 436"/>
              <a:gd name="T33" fmla="*/ 2147483647 h 429"/>
              <a:gd name="T34" fmla="*/ 2147483647 w 436"/>
              <a:gd name="T35" fmla="*/ 2147483647 h 429"/>
              <a:gd name="T36" fmla="*/ 2147483647 w 436"/>
              <a:gd name="T37" fmla="*/ 2147483647 h 429"/>
              <a:gd name="T38" fmla="*/ 2147483647 w 436"/>
              <a:gd name="T39" fmla="*/ 2147483647 h 429"/>
              <a:gd name="T40" fmla="*/ 2147483647 w 436"/>
              <a:gd name="T41" fmla="*/ 2147483647 h 429"/>
              <a:gd name="T42" fmla="*/ 2147483647 w 436"/>
              <a:gd name="T43" fmla="*/ 2147483647 h 429"/>
              <a:gd name="T44" fmla="*/ 2147483647 w 436"/>
              <a:gd name="T45" fmla="*/ 2147483647 h 429"/>
              <a:gd name="T46" fmla="*/ 2147483647 w 436"/>
              <a:gd name="T47" fmla="*/ 2147483647 h 429"/>
              <a:gd name="T48" fmla="*/ 2147483647 w 436"/>
              <a:gd name="T49" fmla="*/ 2147483647 h 429"/>
              <a:gd name="T50" fmla="*/ 2147483647 w 436"/>
              <a:gd name="T51" fmla="*/ 2147483647 h 429"/>
              <a:gd name="T52" fmla="*/ 2147483647 w 436"/>
              <a:gd name="T53" fmla="*/ 2147483647 h 429"/>
              <a:gd name="T54" fmla="*/ 2147483647 w 436"/>
              <a:gd name="T55" fmla="*/ 2147483647 h 429"/>
              <a:gd name="T56" fmla="*/ 2147483647 w 436"/>
              <a:gd name="T57" fmla="*/ 2147483647 h 429"/>
              <a:gd name="T58" fmla="*/ 2147483647 w 436"/>
              <a:gd name="T59" fmla="*/ 2147483647 h 429"/>
              <a:gd name="T60" fmla="*/ 2147483647 w 436"/>
              <a:gd name="T61" fmla="*/ 2147483647 h 429"/>
              <a:gd name="T62" fmla="*/ 2147483647 w 436"/>
              <a:gd name="T63" fmla="*/ 2147483647 h 429"/>
              <a:gd name="T64" fmla="*/ 2147483647 w 436"/>
              <a:gd name="T65" fmla="*/ 2147483647 h 429"/>
              <a:gd name="T66" fmla="*/ 2147483647 w 436"/>
              <a:gd name="T67" fmla="*/ 2147483647 h 4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6"/>
              <a:gd name="T103" fmla="*/ 0 h 429"/>
              <a:gd name="T104" fmla="*/ 436 w 436"/>
              <a:gd name="T105" fmla="*/ 429 h 4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6" h="429">
                <a:moveTo>
                  <a:pt x="175" y="31"/>
                </a:moveTo>
                <a:lnTo>
                  <a:pt x="140" y="31"/>
                </a:lnTo>
                <a:lnTo>
                  <a:pt x="145" y="0"/>
                </a:lnTo>
                <a:lnTo>
                  <a:pt x="59" y="18"/>
                </a:lnTo>
                <a:lnTo>
                  <a:pt x="38" y="46"/>
                </a:lnTo>
                <a:lnTo>
                  <a:pt x="31" y="83"/>
                </a:lnTo>
                <a:lnTo>
                  <a:pt x="7" y="100"/>
                </a:lnTo>
                <a:lnTo>
                  <a:pt x="31" y="109"/>
                </a:lnTo>
                <a:lnTo>
                  <a:pt x="0" y="109"/>
                </a:lnTo>
                <a:lnTo>
                  <a:pt x="19" y="122"/>
                </a:lnTo>
                <a:lnTo>
                  <a:pt x="9" y="143"/>
                </a:lnTo>
                <a:lnTo>
                  <a:pt x="20" y="210"/>
                </a:lnTo>
                <a:lnTo>
                  <a:pt x="5" y="237"/>
                </a:lnTo>
                <a:lnTo>
                  <a:pt x="59" y="252"/>
                </a:lnTo>
                <a:lnTo>
                  <a:pt x="96" y="283"/>
                </a:lnTo>
                <a:lnTo>
                  <a:pt x="134" y="297"/>
                </a:lnTo>
                <a:lnTo>
                  <a:pt x="142" y="334"/>
                </a:lnTo>
                <a:lnTo>
                  <a:pt x="156" y="342"/>
                </a:lnTo>
                <a:lnTo>
                  <a:pt x="151" y="387"/>
                </a:lnTo>
                <a:lnTo>
                  <a:pt x="166" y="412"/>
                </a:lnTo>
                <a:lnTo>
                  <a:pt x="203" y="428"/>
                </a:lnTo>
                <a:lnTo>
                  <a:pt x="421" y="394"/>
                </a:lnTo>
                <a:lnTo>
                  <a:pt x="409" y="338"/>
                </a:lnTo>
                <a:lnTo>
                  <a:pt x="435" y="132"/>
                </a:lnTo>
                <a:lnTo>
                  <a:pt x="383" y="208"/>
                </a:lnTo>
                <a:lnTo>
                  <a:pt x="378" y="187"/>
                </a:lnTo>
                <a:lnTo>
                  <a:pt x="395" y="145"/>
                </a:lnTo>
                <a:lnTo>
                  <a:pt x="383" y="94"/>
                </a:lnTo>
                <a:lnTo>
                  <a:pt x="363" y="94"/>
                </a:lnTo>
                <a:lnTo>
                  <a:pt x="356" y="79"/>
                </a:lnTo>
                <a:lnTo>
                  <a:pt x="308" y="75"/>
                </a:lnTo>
                <a:lnTo>
                  <a:pt x="269" y="53"/>
                </a:lnTo>
                <a:lnTo>
                  <a:pt x="207" y="49"/>
                </a:lnTo>
                <a:lnTo>
                  <a:pt x="175" y="31"/>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74" name="Freeform 46" descr="Stationery"/>
          <p:cNvSpPr>
            <a:spLocks/>
          </p:cNvSpPr>
          <p:nvPr/>
        </p:nvSpPr>
        <p:spPr bwMode="invGray">
          <a:xfrm>
            <a:off x="5702300" y="2201863"/>
            <a:ext cx="730250" cy="368300"/>
          </a:xfrm>
          <a:custGeom>
            <a:avLst/>
            <a:gdLst>
              <a:gd name="T0" fmla="*/ 2147483647 w 469"/>
              <a:gd name="T1" fmla="*/ 2147483647 h 230"/>
              <a:gd name="T2" fmla="*/ 2147483647 w 469"/>
              <a:gd name="T3" fmla="*/ 2147483647 h 230"/>
              <a:gd name="T4" fmla="*/ 2147483647 w 469"/>
              <a:gd name="T5" fmla="*/ 2147483647 h 230"/>
              <a:gd name="T6" fmla="*/ 2147483647 w 469"/>
              <a:gd name="T7" fmla="*/ 2147483647 h 230"/>
              <a:gd name="T8" fmla="*/ 2147483647 w 469"/>
              <a:gd name="T9" fmla="*/ 2147483647 h 230"/>
              <a:gd name="T10" fmla="*/ 2147483647 w 469"/>
              <a:gd name="T11" fmla="*/ 2147483647 h 230"/>
              <a:gd name="T12" fmla="*/ 2147483647 w 469"/>
              <a:gd name="T13" fmla="*/ 2147483647 h 230"/>
              <a:gd name="T14" fmla="*/ 2147483647 w 469"/>
              <a:gd name="T15" fmla="*/ 2147483647 h 230"/>
              <a:gd name="T16" fmla="*/ 2147483647 w 469"/>
              <a:gd name="T17" fmla="*/ 2147483647 h 230"/>
              <a:gd name="T18" fmla="*/ 2147483647 w 469"/>
              <a:gd name="T19" fmla="*/ 2147483647 h 230"/>
              <a:gd name="T20" fmla="*/ 2147483647 w 469"/>
              <a:gd name="T21" fmla="*/ 2147483647 h 230"/>
              <a:gd name="T22" fmla="*/ 2147483647 w 469"/>
              <a:gd name="T23" fmla="*/ 2147483647 h 230"/>
              <a:gd name="T24" fmla="*/ 2147483647 w 469"/>
              <a:gd name="T25" fmla="*/ 2147483647 h 230"/>
              <a:gd name="T26" fmla="*/ 2147483647 w 469"/>
              <a:gd name="T27" fmla="*/ 2147483647 h 230"/>
              <a:gd name="T28" fmla="*/ 2147483647 w 469"/>
              <a:gd name="T29" fmla="*/ 2147483647 h 230"/>
              <a:gd name="T30" fmla="*/ 2147483647 w 469"/>
              <a:gd name="T31" fmla="*/ 2147483647 h 230"/>
              <a:gd name="T32" fmla="*/ 2147483647 w 469"/>
              <a:gd name="T33" fmla="*/ 2147483647 h 230"/>
              <a:gd name="T34" fmla="*/ 2147483647 w 469"/>
              <a:gd name="T35" fmla="*/ 2147483647 h 230"/>
              <a:gd name="T36" fmla="*/ 2147483647 w 469"/>
              <a:gd name="T37" fmla="*/ 2147483647 h 230"/>
              <a:gd name="T38" fmla="*/ 2147483647 w 469"/>
              <a:gd name="T39" fmla="*/ 2147483647 h 230"/>
              <a:gd name="T40" fmla="*/ 2147483647 w 469"/>
              <a:gd name="T41" fmla="*/ 2147483647 h 230"/>
              <a:gd name="T42" fmla="*/ 2147483647 w 469"/>
              <a:gd name="T43" fmla="*/ 2147483647 h 230"/>
              <a:gd name="T44" fmla="*/ 2147483647 w 469"/>
              <a:gd name="T45" fmla="*/ 2147483647 h 230"/>
              <a:gd name="T46" fmla="*/ 2147483647 w 469"/>
              <a:gd name="T47" fmla="*/ 0 h 230"/>
              <a:gd name="T48" fmla="*/ 2147483647 w 469"/>
              <a:gd name="T49" fmla="*/ 2147483647 h 230"/>
              <a:gd name="T50" fmla="*/ 2147483647 w 469"/>
              <a:gd name="T51" fmla="*/ 2147483647 h 230"/>
              <a:gd name="T52" fmla="*/ 0 w 469"/>
              <a:gd name="T53" fmla="*/ 2147483647 h 230"/>
              <a:gd name="T54" fmla="*/ 2147483647 w 469"/>
              <a:gd name="T55" fmla="*/ 2147483647 h 230"/>
              <a:gd name="T56" fmla="*/ 2147483647 w 469"/>
              <a:gd name="T57" fmla="*/ 2147483647 h 230"/>
              <a:gd name="T58" fmla="*/ 2147483647 w 469"/>
              <a:gd name="T59" fmla="*/ 2147483647 h 230"/>
              <a:gd name="T60" fmla="*/ 2147483647 w 469"/>
              <a:gd name="T61" fmla="*/ 2147483647 h 230"/>
              <a:gd name="T62" fmla="*/ 2147483647 w 469"/>
              <a:gd name="T63" fmla="*/ 2147483647 h 230"/>
              <a:gd name="T64" fmla="*/ 2147483647 w 469"/>
              <a:gd name="T65" fmla="*/ 2147483647 h 230"/>
              <a:gd name="T66" fmla="*/ 2147483647 w 469"/>
              <a:gd name="T67" fmla="*/ 2147483647 h 2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9"/>
              <a:gd name="T103" fmla="*/ 0 h 230"/>
              <a:gd name="T104" fmla="*/ 469 w 469"/>
              <a:gd name="T105" fmla="*/ 230 h 2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9" h="230">
                <a:moveTo>
                  <a:pt x="220" y="229"/>
                </a:moveTo>
                <a:lnTo>
                  <a:pt x="264" y="166"/>
                </a:lnTo>
                <a:lnTo>
                  <a:pt x="283" y="166"/>
                </a:lnTo>
                <a:lnTo>
                  <a:pt x="310" y="138"/>
                </a:lnTo>
                <a:lnTo>
                  <a:pt x="333" y="138"/>
                </a:lnTo>
                <a:lnTo>
                  <a:pt x="362" y="116"/>
                </a:lnTo>
                <a:lnTo>
                  <a:pt x="401" y="124"/>
                </a:lnTo>
                <a:lnTo>
                  <a:pt x="468" y="109"/>
                </a:lnTo>
                <a:lnTo>
                  <a:pt x="435" y="60"/>
                </a:lnTo>
                <a:lnTo>
                  <a:pt x="391" y="60"/>
                </a:lnTo>
                <a:lnTo>
                  <a:pt x="377" y="34"/>
                </a:lnTo>
                <a:lnTo>
                  <a:pt x="354" y="34"/>
                </a:lnTo>
                <a:lnTo>
                  <a:pt x="317" y="55"/>
                </a:lnTo>
                <a:lnTo>
                  <a:pt x="264" y="64"/>
                </a:lnTo>
                <a:lnTo>
                  <a:pt x="258" y="80"/>
                </a:lnTo>
                <a:lnTo>
                  <a:pt x="232" y="71"/>
                </a:lnTo>
                <a:lnTo>
                  <a:pt x="206" y="88"/>
                </a:lnTo>
                <a:lnTo>
                  <a:pt x="195" y="64"/>
                </a:lnTo>
                <a:lnTo>
                  <a:pt x="171" y="50"/>
                </a:lnTo>
                <a:lnTo>
                  <a:pt x="146" y="50"/>
                </a:lnTo>
                <a:lnTo>
                  <a:pt x="133" y="64"/>
                </a:lnTo>
                <a:lnTo>
                  <a:pt x="127" y="48"/>
                </a:lnTo>
                <a:lnTo>
                  <a:pt x="136" y="24"/>
                </a:lnTo>
                <a:lnTo>
                  <a:pt x="175" y="0"/>
                </a:lnTo>
                <a:lnTo>
                  <a:pt x="125" y="12"/>
                </a:lnTo>
                <a:lnTo>
                  <a:pt x="83" y="64"/>
                </a:lnTo>
                <a:lnTo>
                  <a:pt x="0" y="114"/>
                </a:lnTo>
                <a:lnTo>
                  <a:pt x="32" y="132"/>
                </a:lnTo>
                <a:lnTo>
                  <a:pt x="94" y="136"/>
                </a:lnTo>
                <a:lnTo>
                  <a:pt x="133" y="158"/>
                </a:lnTo>
                <a:lnTo>
                  <a:pt x="181" y="162"/>
                </a:lnTo>
                <a:lnTo>
                  <a:pt x="188" y="177"/>
                </a:lnTo>
                <a:lnTo>
                  <a:pt x="208" y="177"/>
                </a:lnTo>
                <a:lnTo>
                  <a:pt x="220" y="229"/>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75" name="Freeform 47" descr="Stationery"/>
          <p:cNvSpPr>
            <a:spLocks/>
          </p:cNvSpPr>
          <p:nvPr/>
        </p:nvSpPr>
        <p:spPr bwMode="invGray">
          <a:xfrm>
            <a:off x="6199188" y="2420938"/>
            <a:ext cx="501650" cy="646112"/>
          </a:xfrm>
          <a:custGeom>
            <a:avLst/>
            <a:gdLst>
              <a:gd name="T0" fmla="*/ 2147483647 w 321"/>
              <a:gd name="T1" fmla="*/ 2147483647 h 403"/>
              <a:gd name="T2" fmla="*/ 2147483647 w 321"/>
              <a:gd name="T3" fmla="*/ 2147483647 h 403"/>
              <a:gd name="T4" fmla="*/ 2147483647 w 321"/>
              <a:gd name="T5" fmla="*/ 2147483647 h 403"/>
              <a:gd name="T6" fmla="*/ 2147483647 w 321"/>
              <a:gd name="T7" fmla="*/ 2147483647 h 403"/>
              <a:gd name="T8" fmla="*/ 2147483647 w 321"/>
              <a:gd name="T9" fmla="*/ 2147483647 h 403"/>
              <a:gd name="T10" fmla="*/ 2147483647 w 321"/>
              <a:gd name="T11" fmla="*/ 2147483647 h 403"/>
              <a:gd name="T12" fmla="*/ 2147483647 w 321"/>
              <a:gd name="T13" fmla="*/ 2147483647 h 403"/>
              <a:gd name="T14" fmla="*/ 2147483647 w 321"/>
              <a:gd name="T15" fmla="*/ 2147483647 h 403"/>
              <a:gd name="T16" fmla="*/ 2147483647 w 321"/>
              <a:gd name="T17" fmla="*/ 2147483647 h 403"/>
              <a:gd name="T18" fmla="*/ 2147483647 w 321"/>
              <a:gd name="T19" fmla="*/ 2147483647 h 403"/>
              <a:gd name="T20" fmla="*/ 2147483647 w 321"/>
              <a:gd name="T21" fmla="*/ 2147483647 h 403"/>
              <a:gd name="T22" fmla="*/ 2147483647 w 321"/>
              <a:gd name="T23" fmla="*/ 0 h 403"/>
              <a:gd name="T24" fmla="*/ 2147483647 w 321"/>
              <a:gd name="T25" fmla="*/ 2147483647 h 403"/>
              <a:gd name="T26" fmla="*/ 2147483647 w 321"/>
              <a:gd name="T27" fmla="*/ 2147483647 h 403"/>
              <a:gd name="T28" fmla="*/ 2147483647 w 321"/>
              <a:gd name="T29" fmla="*/ 2147483647 h 403"/>
              <a:gd name="T30" fmla="*/ 2147483647 w 321"/>
              <a:gd name="T31" fmla="*/ 2147483647 h 403"/>
              <a:gd name="T32" fmla="*/ 2147483647 w 321"/>
              <a:gd name="T33" fmla="*/ 2147483647 h 403"/>
              <a:gd name="T34" fmla="*/ 2147483647 w 321"/>
              <a:gd name="T35" fmla="*/ 2147483647 h 403"/>
              <a:gd name="T36" fmla="*/ 2147483647 w 321"/>
              <a:gd name="T37" fmla="*/ 2147483647 h 403"/>
              <a:gd name="T38" fmla="*/ 0 w 321"/>
              <a:gd name="T39" fmla="*/ 2147483647 h 403"/>
              <a:gd name="T40" fmla="*/ 2147483647 w 321"/>
              <a:gd name="T41" fmla="*/ 2147483647 h 403"/>
              <a:gd name="T42" fmla="*/ 2147483647 w 321"/>
              <a:gd name="T43" fmla="*/ 2147483647 h 403"/>
              <a:gd name="T44" fmla="*/ 2147483647 w 321"/>
              <a:gd name="T45" fmla="*/ 2147483647 h 403"/>
              <a:gd name="T46" fmla="*/ 2147483647 w 321"/>
              <a:gd name="T47" fmla="*/ 2147483647 h 403"/>
              <a:gd name="T48" fmla="*/ 2147483647 w 321"/>
              <a:gd name="T49" fmla="*/ 2147483647 h 403"/>
              <a:gd name="T50" fmla="*/ 2147483647 w 321"/>
              <a:gd name="T51" fmla="*/ 2147483647 h 403"/>
              <a:gd name="T52" fmla="*/ 2147483647 w 321"/>
              <a:gd name="T53" fmla="*/ 2147483647 h 403"/>
              <a:gd name="T54" fmla="*/ 2147483647 w 321"/>
              <a:gd name="T55" fmla="*/ 2147483647 h 403"/>
              <a:gd name="T56" fmla="*/ 2147483647 w 321"/>
              <a:gd name="T57" fmla="*/ 2147483647 h 403"/>
              <a:gd name="T58" fmla="*/ 2147483647 w 321"/>
              <a:gd name="T59" fmla="*/ 2147483647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21"/>
              <a:gd name="T91" fmla="*/ 0 h 403"/>
              <a:gd name="T92" fmla="*/ 321 w 321"/>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21" h="403">
                <a:moveTo>
                  <a:pt x="319" y="244"/>
                </a:moveTo>
                <a:lnTo>
                  <a:pt x="320" y="219"/>
                </a:lnTo>
                <a:lnTo>
                  <a:pt x="273" y="130"/>
                </a:lnTo>
                <a:lnTo>
                  <a:pt x="253" y="138"/>
                </a:lnTo>
                <a:lnTo>
                  <a:pt x="245" y="169"/>
                </a:lnTo>
                <a:lnTo>
                  <a:pt x="224" y="180"/>
                </a:lnTo>
                <a:lnTo>
                  <a:pt x="204" y="178"/>
                </a:lnTo>
                <a:lnTo>
                  <a:pt x="204" y="152"/>
                </a:lnTo>
                <a:lnTo>
                  <a:pt x="234" y="130"/>
                </a:lnTo>
                <a:lnTo>
                  <a:pt x="227" y="75"/>
                </a:lnTo>
                <a:lnTo>
                  <a:pt x="201" y="18"/>
                </a:lnTo>
                <a:lnTo>
                  <a:pt x="93" y="0"/>
                </a:lnTo>
                <a:lnTo>
                  <a:pt x="70" y="18"/>
                </a:lnTo>
                <a:lnTo>
                  <a:pt x="81" y="39"/>
                </a:lnTo>
                <a:lnTo>
                  <a:pt x="70" y="66"/>
                </a:lnTo>
                <a:lnTo>
                  <a:pt x="70" y="94"/>
                </a:lnTo>
                <a:lnTo>
                  <a:pt x="53" y="86"/>
                </a:lnTo>
                <a:lnTo>
                  <a:pt x="39" y="56"/>
                </a:lnTo>
                <a:lnTo>
                  <a:pt x="13" y="113"/>
                </a:lnTo>
                <a:lnTo>
                  <a:pt x="0" y="244"/>
                </a:lnTo>
                <a:lnTo>
                  <a:pt x="33" y="286"/>
                </a:lnTo>
                <a:lnTo>
                  <a:pt x="36" y="330"/>
                </a:lnTo>
                <a:lnTo>
                  <a:pt x="42" y="365"/>
                </a:lnTo>
                <a:lnTo>
                  <a:pt x="31" y="402"/>
                </a:lnTo>
                <a:lnTo>
                  <a:pt x="170" y="386"/>
                </a:lnTo>
                <a:lnTo>
                  <a:pt x="287" y="365"/>
                </a:lnTo>
                <a:lnTo>
                  <a:pt x="273" y="344"/>
                </a:lnTo>
                <a:lnTo>
                  <a:pt x="279" y="318"/>
                </a:lnTo>
                <a:lnTo>
                  <a:pt x="294" y="305"/>
                </a:lnTo>
                <a:lnTo>
                  <a:pt x="319" y="244"/>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76" name="Freeform 48" descr="Stationery"/>
          <p:cNvSpPr>
            <a:spLocks/>
          </p:cNvSpPr>
          <p:nvPr/>
        </p:nvSpPr>
        <p:spPr bwMode="invGray">
          <a:xfrm>
            <a:off x="6464300" y="2886075"/>
            <a:ext cx="573088" cy="614363"/>
          </a:xfrm>
          <a:custGeom>
            <a:avLst/>
            <a:gdLst>
              <a:gd name="T0" fmla="*/ 2147483647 w 367"/>
              <a:gd name="T1" fmla="*/ 2147483647 h 384"/>
              <a:gd name="T2" fmla="*/ 2147483647 w 367"/>
              <a:gd name="T3" fmla="*/ 2147483647 h 384"/>
              <a:gd name="T4" fmla="*/ 2147483647 w 367"/>
              <a:gd name="T5" fmla="*/ 2147483647 h 384"/>
              <a:gd name="T6" fmla="*/ 2147483647 w 367"/>
              <a:gd name="T7" fmla="*/ 2147483647 h 384"/>
              <a:gd name="T8" fmla="*/ 2147483647 w 367"/>
              <a:gd name="T9" fmla="*/ 2147483647 h 384"/>
              <a:gd name="T10" fmla="*/ 2147483647 w 367"/>
              <a:gd name="T11" fmla="*/ 2147483647 h 384"/>
              <a:gd name="T12" fmla="*/ 2147483647 w 367"/>
              <a:gd name="T13" fmla="*/ 2147483647 h 384"/>
              <a:gd name="T14" fmla="*/ 2147483647 w 367"/>
              <a:gd name="T15" fmla="*/ 2147483647 h 384"/>
              <a:gd name="T16" fmla="*/ 2147483647 w 367"/>
              <a:gd name="T17" fmla="*/ 2147483647 h 384"/>
              <a:gd name="T18" fmla="*/ 2147483647 w 367"/>
              <a:gd name="T19" fmla="*/ 2147483647 h 384"/>
              <a:gd name="T20" fmla="*/ 2147483647 w 367"/>
              <a:gd name="T21" fmla="*/ 2147483647 h 384"/>
              <a:gd name="T22" fmla="*/ 2147483647 w 367"/>
              <a:gd name="T23" fmla="*/ 2147483647 h 384"/>
              <a:gd name="T24" fmla="*/ 2147483647 w 367"/>
              <a:gd name="T25" fmla="*/ 2147483647 h 384"/>
              <a:gd name="T26" fmla="*/ 2147483647 w 367"/>
              <a:gd name="T27" fmla="*/ 2147483647 h 384"/>
              <a:gd name="T28" fmla="*/ 2147483647 w 367"/>
              <a:gd name="T29" fmla="*/ 2147483647 h 384"/>
              <a:gd name="T30" fmla="*/ 2147483647 w 367"/>
              <a:gd name="T31" fmla="*/ 2147483647 h 384"/>
              <a:gd name="T32" fmla="*/ 2147483647 w 367"/>
              <a:gd name="T33" fmla="*/ 2147483647 h 384"/>
              <a:gd name="T34" fmla="*/ 2147483647 w 367"/>
              <a:gd name="T35" fmla="*/ 2147483647 h 384"/>
              <a:gd name="T36" fmla="*/ 2147483647 w 367"/>
              <a:gd name="T37" fmla="*/ 2147483647 h 384"/>
              <a:gd name="T38" fmla="*/ 2147483647 w 367"/>
              <a:gd name="T39" fmla="*/ 2147483647 h 384"/>
              <a:gd name="T40" fmla="*/ 2147483647 w 367"/>
              <a:gd name="T41" fmla="*/ 0 h 384"/>
              <a:gd name="T42" fmla="*/ 2147483647 w 367"/>
              <a:gd name="T43" fmla="*/ 2147483647 h 384"/>
              <a:gd name="T44" fmla="*/ 2147483647 w 367"/>
              <a:gd name="T45" fmla="*/ 2147483647 h 384"/>
              <a:gd name="T46" fmla="*/ 2147483647 w 367"/>
              <a:gd name="T47" fmla="*/ 2147483647 h 384"/>
              <a:gd name="T48" fmla="*/ 2147483647 w 367"/>
              <a:gd name="T49" fmla="*/ 2147483647 h 384"/>
              <a:gd name="T50" fmla="*/ 2147483647 w 367"/>
              <a:gd name="T51" fmla="*/ 2147483647 h 384"/>
              <a:gd name="T52" fmla="*/ 2147483647 w 367"/>
              <a:gd name="T53" fmla="*/ 2147483647 h 384"/>
              <a:gd name="T54" fmla="*/ 2147483647 w 367"/>
              <a:gd name="T55" fmla="*/ 2147483647 h 384"/>
              <a:gd name="T56" fmla="*/ 0 w 367"/>
              <a:gd name="T57" fmla="*/ 2147483647 h 384"/>
              <a:gd name="T58" fmla="*/ 2147483647 w 367"/>
              <a:gd name="T59" fmla="*/ 2147483647 h 384"/>
              <a:gd name="T60" fmla="*/ 2147483647 w 367"/>
              <a:gd name="T61" fmla="*/ 2147483647 h 38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7"/>
              <a:gd name="T94" fmla="*/ 0 h 384"/>
              <a:gd name="T95" fmla="*/ 367 w 367"/>
              <a:gd name="T96" fmla="*/ 384 h 38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7" h="384">
                <a:moveTo>
                  <a:pt x="116" y="360"/>
                </a:moveTo>
                <a:lnTo>
                  <a:pt x="149" y="377"/>
                </a:lnTo>
                <a:lnTo>
                  <a:pt x="175" y="363"/>
                </a:lnTo>
                <a:lnTo>
                  <a:pt x="196" y="373"/>
                </a:lnTo>
                <a:lnTo>
                  <a:pt x="206" y="357"/>
                </a:lnTo>
                <a:lnTo>
                  <a:pt x="220" y="357"/>
                </a:lnTo>
                <a:lnTo>
                  <a:pt x="253" y="383"/>
                </a:lnTo>
                <a:lnTo>
                  <a:pt x="272" y="374"/>
                </a:lnTo>
                <a:lnTo>
                  <a:pt x="282" y="357"/>
                </a:lnTo>
                <a:lnTo>
                  <a:pt x="279" y="340"/>
                </a:lnTo>
                <a:lnTo>
                  <a:pt x="294" y="314"/>
                </a:lnTo>
                <a:lnTo>
                  <a:pt x="308" y="310"/>
                </a:lnTo>
                <a:lnTo>
                  <a:pt x="310" y="289"/>
                </a:lnTo>
                <a:lnTo>
                  <a:pt x="318" y="271"/>
                </a:lnTo>
                <a:lnTo>
                  <a:pt x="326" y="255"/>
                </a:lnTo>
                <a:lnTo>
                  <a:pt x="330" y="264"/>
                </a:lnTo>
                <a:lnTo>
                  <a:pt x="346" y="244"/>
                </a:lnTo>
                <a:lnTo>
                  <a:pt x="356" y="211"/>
                </a:lnTo>
                <a:lnTo>
                  <a:pt x="355" y="167"/>
                </a:lnTo>
                <a:lnTo>
                  <a:pt x="366" y="143"/>
                </a:lnTo>
                <a:lnTo>
                  <a:pt x="334" y="0"/>
                </a:lnTo>
                <a:lnTo>
                  <a:pt x="273" y="45"/>
                </a:lnTo>
                <a:lnTo>
                  <a:pt x="235" y="80"/>
                </a:lnTo>
                <a:lnTo>
                  <a:pt x="206" y="91"/>
                </a:lnTo>
                <a:lnTo>
                  <a:pt x="176" y="92"/>
                </a:lnTo>
                <a:lnTo>
                  <a:pt x="163" y="78"/>
                </a:lnTo>
                <a:lnTo>
                  <a:pt x="137" y="82"/>
                </a:lnTo>
                <a:lnTo>
                  <a:pt x="116" y="76"/>
                </a:lnTo>
                <a:lnTo>
                  <a:pt x="0" y="96"/>
                </a:lnTo>
                <a:lnTo>
                  <a:pt x="56" y="374"/>
                </a:lnTo>
                <a:lnTo>
                  <a:pt x="116" y="36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77" name="Freeform 49" descr="Stationery"/>
          <p:cNvSpPr>
            <a:spLocks/>
          </p:cNvSpPr>
          <p:nvPr/>
        </p:nvSpPr>
        <p:spPr bwMode="invGray">
          <a:xfrm>
            <a:off x="7672388" y="2122488"/>
            <a:ext cx="204787" cy="428625"/>
          </a:xfrm>
          <a:custGeom>
            <a:avLst/>
            <a:gdLst>
              <a:gd name="T0" fmla="*/ 2147483647 w 130"/>
              <a:gd name="T1" fmla="*/ 2147483647 h 267"/>
              <a:gd name="T2" fmla="*/ 0 w 130"/>
              <a:gd name="T3" fmla="*/ 2147483647 h 267"/>
              <a:gd name="T4" fmla="*/ 2147483647 w 130"/>
              <a:gd name="T5" fmla="*/ 0 h 267"/>
              <a:gd name="T6" fmla="*/ 2147483647 w 130"/>
              <a:gd name="T7" fmla="*/ 2147483647 h 267"/>
              <a:gd name="T8" fmla="*/ 2147483647 w 130"/>
              <a:gd name="T9" fmla="*/ 2147483647 h 267"/>
              <a:gd name="T10" fmla="*/ 2147483647 w 130"/>
              <a:gd name="T11" fmla="*/ 2147483647 h 267"/>
              <a:gd name="T12" fmla="*/ 2147483647 w 130"/>
              <a:gd name="T13" fmla="*/ 2147483647 h 267"/>
              <a:gd name="T14" fmla="*/ 2147483647 w 130"/>
              <a:gd name="T15" fmla="*/ 2147483647 h 267"/>
              <a:gd name="T16" fmla="*/ 2147483647 w 130"/>
              <a:gd name="T17" fmla="*/ 2147483647 h 267"/>
              <a:gd name="T18" fmla="*/ 2147483647 w 130"/>
              <a:gd name="T19" fmla="*/ 2147483647 h 267"/>
              <a:gd name="T20" fmla="*/ 2147483647 w 130"/>
              <a:gd name="T21" fmla="*/ 2147483647 h 267"/>
              <a:gd name="T22" fmla="*/ 2147483647 w 130"/>
              <a:gd name="T23" fmla="*/ 2147483647 h 267"/>
              <a:gd name="T24" fmla="*/ 2147483647 w 130"/>
              <a:gd name="T25" fmla="*/ 2147483647 h 267"/>
              <a:gd name="T26" fmla="*/ 2147483647 w 130"/>
              <a:gd name="T27" fmla="*/ 2147483647 h 267"/>
              <a:gd name="T28" fmla="*/ 2147483647 w 130"/>
              <a:gd name="T29" fmla="*/ 2147483647 h 2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267"/>
              <a:gd name="T47" fmla="*/ 130 w 130"/>
              <a:gd name="T48" fmla="*/ 267 h 2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267">
                <a:moveTo>
                  <a:pt x="1" y="92"/>
                </a:moveTo>
                <a:lnTo>
                  <a:pt x="0" y="38"/>
                </a:lnTo>
                <a:lnTo>
                  <a:pt x="107" y="0"/>
                </a:lnTo>
                <a:lnTo>
                  <a:pt x="129" y="49"/>
                </a:lnTo>
                <a:lnTo>
                  <a:pt x="124" y="72"/>
                </a:lnTo>
                <a:lnTo>
                  <a:pt x="111" y="99"/>
                </a:lnTo>
                <a:lnTo>
                  <a:pt x="114" y="125"/>
                </a:lnTo>
                <a:lnTo>
                  <a:pt x="103" y="163"/>
                </a:lnTo>
                <a:lnTo>
                  <a:pt x="129" y="248"/>
                </a:lnTo>
                <a:lnTo>
                  <a:pt x="75" y="266"/>
                </a:lnTo>
                <a:lnTo>
                  <a:pt x="60" y="204"/>
                </a:lnTo>
                <a:lnTo>
                  <a:pt x="56" y="196"/>
                </a:lnTo>
                <a:lnTo>
                  <a:pt x="45" y="189"/>
                </a:lnTo>
                <a:lnTo>
                  <a:pt x="32" y="137"/>
                </a:lnTo>
                <a:lnTo>
                  <a:pt x="1" y="92"/>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78" name="Freeform 50" descr="Stationery"/>
          <p:cNvSpPr>
            <a:spLocks/>
          </p:cNvSpPr>
          <p:nvPr/>
        </p:nvSpPr>
        <p:spPr bwMode="invGray">
          <a:xfrm>
            <a:off x="7835900" y="2098675"/>
            <a:ext cx="227013" cy="420688"/>
          </a:xfrm>
          <a:custGeom>
            <a:avLst/>
            <a:gdLst>
              <a:gd name="T0" fmla="*/ 2147483647 w 145"/>
              <a:gd name="T1" fmla="*/ 0 h 263"/>
              <a:gd name="T2" fmla="*/ 2147483647 w 145"/>
              <a:gd name="T3" fmla="*/ 2147483647 h 263"/>
              <a:gd name="T4" fmla="*/ 2147483647 w 145"/>
              <a:gd name="T5" fmla="*/ 2147483647 h 263"/>
              <a:gd name="T6" fmla="*/ 2147483647 w 145"/>
              <a:gd name="T7" fmla="*/ 2147483647 h 263"/>
              <a:gd name="T8" fmla="*/ 2147483647 w 145"/>
              <a:gd name="T9" fmla="*/ 2147483647 h 263"/>
              <a:gd name="T10" fmla="*/ 2147483647 w 145"/>
              <a:gd name="T11" fmla="*/ 2147483647 h 263"/>
              <a:gd name="T12" fmla="*/ 0 w 145"/>
              <a:gd name="T13" fmla="*/ 2147483647 h 263"/>
              <a:gd name="T14" fmla="*/ 2147483647 w 145"/>
              <a:gd name="T15" fmla="*/ 2147483647 h 263"/>
              <a:gd name="T16" fmla="*/ 2147483647 w 145"/>
              <a:gd name="T17" fmla="*/ 2147483647 h 263"/>
              <a:gd name="T18" fmla="*/ 2147483647 w 145"/>
              <a:gd name="T19" fmla="*/ 2147483647 h 263"/>
              <a:gd name="T20" fmla="*/ 2147483647 w 145"/>
              <a:gd name="T21" fmla="*/ 2147483647 h 263"/>
              <a:gd name="T22" fmla="*/ 2147483647 w 145"/>
              <a:gd name="T23" fmla="*/ 2147483647 h 263"/>
              <a:gd name="T24" fmla="*/ 2147483647 w 145"/>
              <a:gd name="T25" fmla="*/ 0 h 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263"/>
              <a:gd name="T41" fmla="*/ 145 w 145"/>
              <a:gd name="T42" fmla="*/ 263 h 2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263">
                <a:moveTo>
                  <a:pt x="46" y="0"/>
                </a:moveTo>
                <a:lnTo>
                  <a:pt x="4" y="15"/>
                </a:lnTo>
                <a:lnTo>
                  <a:pt x="26" y="64"/>
                </a:lnTo>
                <a:lnTo>
                  <a:pt x="21" y="87"/>
                </a:lnTo>
                <a:lnTo>
                  <a:pt x="8" y="114"/>
                </a:lnTo>
                <a:lnTo>
                  <a:pt x="11" y="140"/>
                </a:lnTo>
                <a:lnTo>
                  <a:pt x="0" y="178"/>
                </a:lnTo>
                <a:lnTo>
                  <a:pt x="26" y="262"/>
                </a:lnTo>
                <a:lnTo>
                  <a:pt x="100" y="239"/>
                </a:lnTo>
                <a:lnTo>
                  <a:pt x="119" y="219"/>
                </a:lnTo>
                <a:lnTo>
                  <a:pt x="144" y="211"/>
                </a:lnTo>
                <a:lnTo>
                  <a:pt x="144" y="190"/>
                </a:lnTo>
                <a:lnTo>
                  <a:pt x="46"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79" name="Freeform 51" descr="Stationery"/>
          <p:cNvSpPr>
            <a:spLocks/>
          </p:cNvSpPr>
          <p:nvPr/>
        </p:nvSpPr>
        <p:spPr bwMode="invGray">
          <a:xfrm>
            <a:off x="7907338" y="1654175"/>
            <a:ext cx="474662" cy="750888"/>
          </a:xfrm>
          <a:custGeom>
            <a:avLst/>
            <a:gdLst>
              <a:gd name="T0" fmla="*/ 0 w 304"/>
              <a:gd name="T1" fmla="*/ 2147483647 h 468"/>
              <a:gd name="T2" fmla="*/ 2147483647 w 304"/>
              <a:gd name="T3" fmla="*/ 2147483647 h 468"/>
              <a:gd name="T4" fmla="*/ 2147483647 w 304"/>
              <a:gd name="T5" fmla="*/ 2147483647 h 468"/>
              <a:gd name="T6" fmla="*/ 2147483647 w 304"/>
              <a:gd name="T7" fmla="*/ 2147483647 h 468"/>
              <a:gd name="T8" fmla="*/ 2147483647 w 304"/>
              <a:gd name="T9" fmla="*/ 2147483647 h 468"/>
              <a:gd name="T10" fmla="*/ 2147483647 w 304"/>
              <a:gd name="T11" fmla="*/ 2147483647 h 468"/>
              <a:gd name="T12" fmla="*/ 2147483647 w 304"/>
              <a:gd name="T13" fmla="*/ 2147483647 h 468"/>
              <a:gd name="T14" fmla="*/ 2147483647 w 304"/>
              <a:gd name="T15" fmla="*/ 2147483647 h 468"/>
              <a:gd name="T16" fmla="*/ 2147483647 w 304"/>
              <a:gd name="T17" fmla="*/ 2147483647 h 468"/>
              <a:gd name="T18" fmla="*/ 2147483647 w 304"/>
              <a:gd name="T19" fmla="*/ 2147483647 h 468"/>
              <a:gd name="T20" fmla="*/ 2147483647 w 304"/>
              <a:gd name="T21" fmla="*/ 2147483647 h 468"/>
              <a:gd name="T22" fmla="*/ 2147483647 w 304"/>
              <a:gd name="T23" fmla="*/ 2147483647 h 468"/>
              <a:gd name="T24" fmla="*/ 2147483647 w 304"/>
              <a:gd name="T25" fmla="*/ 2147483647 h 468"/>
              <a:gd name="T26" fmla="*/ 2147483647 w 304"/>
              <a:gd name="T27" fmla="*/ 2147483647 h 468"/>
              <a:gd name="T28" fmla="*/ 2147483647 w 304"/>
              <a:gd name="T29" fmla="*/ 2147483647 h 468"/>
              <a:gd name="T30" fmla="*/ 2147483647 w 304"/>
              <a:gd name="T31" fmla="*/ 2147483647 h 468"/>
              <a:gd name="T32" fmla="*/ 2147483647 w 304"/>
              <a:gd name="T33" fmla="*/ 2147483647 h 468"/>
              <a:gd name="T34" fmla="*/ 2147483647 w 304"/>
              <a:gd name="T35" fmla="*/ 2147483647 h 468"/>
              <a:gd name="T36" fmla="*/ 2147483647 w 304"/>
              <a:gd name="T37" fmla="*/ 2147483647 h 468"/>
              <a:gd name="T38" fmla="*/ 2147483647 w 304"/>
              <a:gd name="T39" fmla="*/ 2147483647 h 468"/>
              <a:gd name="T40" fmla="*/ 2147483647 w 304"/>
              <a:gd name="T41" fmla="*/ 2147483647 h 468"/>
              <a:gd name="T42" fmla="*/ 2147483647 w 304"/>
              <a:gd name="T43" fmla="*/ 2147483647 h 468"/>
              <a:gd name="T44" fmla="*/ 2147483647 w 304"/>
              <a:gd name="T45" fmla="*/ 2147483647 h 468"/>
              <a:gd name="T46" fmla="*/ 2147483647 w 304"/>
              <a:gd name="T47" fmla="*/ 2147483647 h 468"/>
              <a:gd name="T48" fmla="*/ 2147483647 w 304"/>
              <a:gd name="T49" fmla="*/ 2147483647 h 468"/>
              <a:gd name="T50" fmla="*/ 2147483647 w 304"/>
              <a:gd name="T51" fmla="*/ 2147483647 h 468"/>
              <a:gd name="T52" fmla="*/ 2147483647 w 304"/>
              <a:gd name="T53" fmla="*/ 0 h 468"/>
              <a:gd name="T54" fmla="*/ 2147483647 w 304"/>
              <a:gd name="T55" fmla="*/ 2147483647 h 468"/>
              <a:gd name="T56" fmla="*/ 2147483647 w 304"/>
              <a:gd name="T57" fmla="*/ 2147483647 h 468"/>
              <a:gd name="T58" fmla="*/ 2147483647 w 304"/>
              <a:gd name="T59" fmla="*/ 2147483647 h 468"/>
              <a:gd name="T60" fmla="*/ 2147483647 w 304"/>
              <a:gd name="T61" fmla="*/ 2147483647 h 468"/>
              <a:gd name="T62" fmla="*/ 2147483647 w 304"/>
              <a:gd name="T63" fmla="*/ 2147483647 h 468"/>
              <a:gd name="T64" fmla="*/ 2147483647 w 304"/>
              <a:gd name="T65" fmla="*/ 2147483647 h 468"/>
              <a:gd name="T66" fmla="*/ 2147483647 w 304"/>
              <a:gd name="T67" fmla="*/ 2147483647 h 468"/>
              <a:gd name="T68" fmla="*/ 2147483647 w 304"/>
              <a:gd name="T69" fmla="*/ 2147483647 h 468"/>
              <a:gd name="T70" fmla="*/ 2147483647 w 304"/>
              <a:gd name="T71" fmla="*/ 2147483647 h 468"/>
              <a:gd name="T72" fmla="*/ 2147483647 w 304"/>
              <a:gd name="T73" fmla="*/ 2147483647 h 468"/>
              <a:gd name="T74" fmla="*/ 2147483647 w 304"/>
              <a:gd name="T75" fmla="*/ 2147483647 h 468"/>
              <a:gd name="T76" fmla="*/ 0 w 304"/>
              <a:gd name="T77" fmla="*/ 2147483647 h 4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4"/>
              <a:gd name="T118" fmla="*/ 0 h 468"/>
              <a:gd name="T119" fmla="*/ 304 w 304"/>
              <a:gd name="T120" fmla="*/ 468 h 4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4" h="468">
                <a:moveTo>
                  <a:pt x="0" y="277"/>
                </a:moveTo>
                <a:lnTo>
                  <a:pt x="98" y="467"/>
                </a:lnTo>
                <a:lnTo>
                  <a:pt x="108" y="466"/>
                </a:lnTo>
                <a:lnTo>
                  <a:pt x="108" y="397"/>
                </a:lnTo>
                <a:lnTo>
                  <a:pt x="99" y="393"/>
                </a:lnTo>
                <a:lnTo>
                  <a:pt x="121" y="348"/>
                </a:lnTo>
                <a:lnTo>
                  <a:pt x="132" y="354"/>
                </a:lnTo>
                <a:lnTo>
                  <a:pt x="150" y="334"/>
                </a:lnTo>
                <a:lnTo>
                  <a:pt x="168" y="300"/>
                </a:lnTo>
                <a:lnTo>
                  <a:pt x="166" y="286"/>
                </a:lnTo>
                <a:lnTo>
                  <a:pt x="175" y="277"/>
                </a:lnTo>
                <a:lnTo>
                  <a:pt x="186" y="275"/>
                </a:lnTo>
                <a:lnTo>
                  <a:pt x="205" y="277"/>
                </a:lnTo>
                <a:lnTo>
                  <a:pt x="224" y="264"/>
                </a:lnTo>
                <a:lnTo>
                  <a:pt x="262" y="208"/>
                </a:lnTo>
                <a:lnTo>
                  <a:pt x="281" y="205"/>
                </a:lnTo>
                <a:lnTo>
                  <a:pt x="297" y="195"/>
                </a:lnTo>
                <a:lnTo>
                  <a:pt x="303" y="174"/>
                </a:lnTo>
                <a:lnTo>
                  <a:pt x="286" y="156"/>
                </a:lnTo>
                <a:lnTo>
                  <a:pt x="278" y="162"/>
                </a:lnTo>
                <a:lnTo>
                  <a:pt x="267" y="142"/>
                </a:lnTo>
                <a:lnTo>
                  <a:pt x="268" y="125"/>
                </a:lnTo>
                <a:lnTo>
                  <a:pt x="250" y="108"/>
                </a:lnTo>
                <a:lnTo>
                  <a:pt x="194" y="15"/>
                </a:lnTo>
                <a:lnTo>
                  <a:pt x="177" y="13"/>
                </a:lnTo>
                <a:lnTo>
                  <a:pt x="163" y="3"/>
                </a:lnTo>
                <a:lnTo>
                  <a:pt x="140" y="0"/>
                </a:lnTo>
                <a:lnTo>
                  <a:pt x="129" y="10"/>
                </a:lnTo>
                <a:lnTo>
                  <a:pt x="123" y="18"/>
                </a:lnTo>
                <a:lnTo>
                  <a:pt x="108" y="19"/>
                </a:lnTo>
                <a:lnTo>
                  <a:pt x="98" y="15"/>
                </a:lnTo>
                <a:lnTo>
                  <a:pt x="80" y="15"/>
                </a:lnTo>
                <a:lnTo>
                  <a:pt x="43" y="127"/>
                </a:lnTo>
                <a:lnTo>
                  <a:pt x="43" y="203"/>
                </a:lnTo>
                <a:lnTo>
                  <a:pt x="31" y="220"/>
                </a:lnTo>
                <a:lnTo>
                  <a:pt x="30" y="236"/>
                </a:lnTo>
                <a:lnTo>
                  <a:pt x="19" y="245"/>
                </a:lnTo>
                <a:lnTo>
                  <a:pt x="19" y="256"/>
                </a:lnTo>
                <a:lnTo>
                  <a:pt x="0" y="277"/>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80" name="Freeform 52" descr="Stationery"/>
          <p:cNvSpPr>
            <a:spLocks/>
          </p:cNvSpPr>
          <p:nvPr/>
        </p:nvSpPr>
        <p:spPr bwMode="invGray">
          <a:xfrm>
            <a:off x="7793038" y="2436813"/>
            <a:ext cx="427037" cy="231775"/>
          </a:xfrm>
          <a:custGeom>
            <a:avLst/>
            <a:gdLst>
              <a:gd name="T0" fmla="*/ 2147483647 w 273"/>
              <a:gd name="T1" fmla="*/ 2147483647 h 144"/>
              <a:gd name="T2" fmla="*/ 2147483647 w 273"/>
              <a:gd name="T3" fmla="*/ 2147483647 h 144"/>
              <a:gd name="T4" fmla="*/ 2147483647 w 273"/>
              <a:gd name="T5" fmla="*/ 2147483647 h 144"/>
              <a:gd name="T6" fmla="*/ 2147483647 w 273"/>
              <a:gd name="T7" fmla="*/ 0 h 144"/>
              <a:gd name="T8" fmla="*/ 2147483647 w 273"/>
              <a:gd name="T9" fmla="*/ 2147483647 h 144"/>
              <a:gd name="T10" fmla="*/ 2147483647 w 273"/>
              <a:gd name="T11" fmla="*/ 2147483647 h 144"/>
              <a:gd name="T12" fmla="*/ 2147483647 w 273"/>
              <a:gd name="T13" fmla="*/ 2147483647 h 144"/>
              <a:gd name="T14" fmla="*/ 2147483647 w 273"/>
              <a:gd name="T15" fmla="*/ 2147483647 h 144"/>
              <a:gd name="T16" fmla="*/ 2147483647 w 273"/>
              <a:gd name="T17" fmla="*/ 2147483647 h 144"/>
              <a:gd name="T18" fmla="*/ 2147483647 w 273"/>
              <a:gd name="T19" fmla="*/ 2147483647 h 144"/>
              <a:gd name="T20" fmla="*/ 2147483647 w 273"/>
              <a:gd name="T21" fmla="*/ 2147483647 h 144"/>
              <a:gd name="T22" fmla="*/ 2147483647 w 273"/>
              <a:gd name="T23" fmla="*/ 2147483647 h 144"/>
              <a:gd name="T24" fmla="*/ 2147483647 w 273"/>
              <a:gd name="T25" fmla="*/ 2147483647 h 144"/>
              <a:gd name="T26" fmla="*/ 2147483647 w 273"/>
              <a:gd name="T27" fmla="*/ 2147483647 h 144"/>
              <a:gd name="T28" fmla="*/ 2147483647 w 273"/>
              <a:gd name="T29" fmla="*/ 2147483647 h 144"/>
              <a:gd name="T30" fmla="*/ 2147483647 w 273"/>
              <a:gd name="T31" fmla="*/ 2147483647 h 144"/>
              <a:gd name="T32" fmla="*/ 2147483647 w 273"/>
              <a:gd name="T33" fmla="*/ 2147483647 h 144"/>
              <a:gd name="T34" fmla="*/ 2147483647 w 273"/>
              <a:gd name="T35" fmla="*/ 2147483647 h 144"/>
              <a:gd name="T36" fmla="*/ 2147483647 w 273"/>
              <a:gd name="T37" fmla="*/ 2147483647 h 144"/>
              <a:gd name="T38" fmla="*/ 2147483647 w 273"/>
              <a:gd name="T39" fmla="*/ 2147483647 h 144"/>
              <a:gd name="T40" fmla="*/ 2147483647 w 273"/>
              <a:gd name="T41" fmla="*/ 2147483647 h 144"/>
              <a:gd name="T42" fmla="*/ 2147483647 w 273"/>
              <a:gd name="T43" fmla="*/ 2147483647 h 144"/>
              <a:gd name="T44" fmla="*/ 2147483647 w 273"/>
              <a:gd name="T45" fmla="*/ 2147483647 h 144"/>
              <a:gd name="T46" fmla="*/ 2147483647 w 273"/>
              <a:gd name="T47" fmla="*/ 2147483647 h 144"/>
              <a:gd name="T48" fmla="*/ 2147483647 w 273"/>
              <a:gd name="T49" fmla="*/ 2147483647 h 144"/>
              <a:gd name="T50" fmla="*/ 2147483647 w 273"/>
              <a:gd name="T51" fmla="*/ 2147483647 h 144"/>
              <a:gd name="T52" fmla="*/ 2147483647 w 273"/>
              <a:gd name="T53" fmla="*/ 2147483647 h 144"/>
              <a:gd name="T54" fmla="*/ 2147483647 w 273"/>
              <a:gd name="T55" fmla="*/ 2147483647 h 144"/>
              <a:gd name="T56" fmla="*/ 2147483647 w 273"/>
              <a:gd name="T57" fmla="*/ 2147483647 h 144"/>
              <a:gd name="T58" fmla="*/ 2147483647 w 273"/>
              <a:gd name="T59" fmla="*/ 2147483647 h 144"/>
              <a:gd name="T60" fmla="*/ 2147483647 w 273"/>
              <a:gd name="T61" fmla="*/ 2147483647 h 144"/>
              <a:gd name="T62" fmla="*/ 2147483647 w 273"/>
              <a:gd name="T63" fmla="*/ 2147483647 h 144"/>
              <a:gd name="T64" fmla="*/ 2147483647 w 273"/>
              <a:gd name="T65" fmla="*/ 2147483647 h 144"/>
              <a:gd name="T66" fmla="*/ 2147483647 w 273"/>
              <a:gd name="T67" fmla="*/ 2147483647 h 144"/>
              <a:gd name="T68" fmla="*/ 2147483647 w 273"/>
              <a:gd name="T69" fmla="*/ 2147483647 h 144"/>
              <a:gd name="T70" fmla="*/ 2147483647 w 273"/>
              <a:gd name="T71" fmla="*/ 2147483647 h 144"/>
              <a:gd name="T72" fmla="*/ 2147483647 w 273"/>
              <a:gd name="T73" fmla="*/ 2147483647 h 144"/>
              <a:gd name="T74" fmla="*/ 2147483647 w 273"/>
              <a:gd name="T75" fmla="*/ 2147483647 h 144"/>
              <a:gd name="T76" fmla="*/ 0 w 273"/>
              <a:gd name="T77" fmla="*/ 2147483647 h 144"/>
              <a:gd name="T78" fmla="*/ 2147483647 w 273"/>
              <a:gd name="T79" fmla="*/ 2147483647 h 1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73"/>
              <a:gd name="T121" fmla="*/ 0 h 144"/>
              <a:gd name="T122" fmla="*/ 273 w 273"/>
              <a:gd name="T123" fmla="*/ 144 h 1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73" h="144">
                <a:moveTo>
                  <a:pt x="55" y="51"/>
                </a:moveTo>
                <a:lnTo>
                  <a:pt x="129" y="28"/>
                </a:lnTo>
                <a:lnTo>
                  <a:pt x="148" y="8"/>
                </a:lnTo>
                <a:lnTo>
                  <a:pt x="173" y="0"/>
                </a:lnTo>
                <a:lnTo>
                  <a:pt x="171" y="10"/>
                </a:lnTo>
                <a:lnTo>
                  <a:pt x="175" y="16"/>
                </a:lnTo>
                <a:lnTo>
                  <a:pt x="185" y="24"/>
                </a:lnTo>
                <a:lnTo>
                  <a:pt x="196" y="24"/>
                </a:lnTo>
                <a:lnTo>
                  <a:pt x="186" y="34"/>
                </a:lnTo>
                <a:lnTo>
                  <a:pt x="184" y="44"/>
                </a:lnTo>
                <a:lnTo>
                  <a:pt x="185" y="53"/>
                </a:lnTo>
                <a:lnTo>
                  <a:pt x="196" y="56"/>
                </a:lnTo>
                <a:lnTo>
                  <a:pt x="206" y="56"/>
                </a:lnTo>
                <a:lnTo>
                  <a:pt x="216" y="71"/>
                </a:lnTo>
                <a:lnTo>
                  <a:pt x="222" y="90"/>
                </a:lnTo>
                <a:lnTo>
                  <a:pt x="237" y="90"/>
                </a:lnTo>
                <a:lnTo>
                  <a:pt x="253" y="88"/>
                </a:lnTo>
                <a:lnTo>
                  <a:pt x="262" y="84"/>
                </a:lnTo>
                <a:lnTo>
                  <a:pt x="260" y="74"/>
                </a:lnTo>
                <a:lnTo>
                  <a:pt x="249" y="66"/>
                </a:lnTo>
                <a:lnTo>
                  <a:pt x="246" y="66"/>
                </a:lnTo>
                <a:lnTo>
                  <a:pt x="249" y="59"/>
                </a:lnTo>
                <a:lnTo>
                  <a:pt x="264" y="69"/>
                </a:lnTo>
                <a:lnTo>
                  <a:pt x="272" y="80"/>
                </a:lnTo>
                <a:lnTo>
                  <a:pt x="272" y="91"/>
                </a:lnTo>
                <a:lnTo>
                  <a:pt x="243" y="104"/>
                </a:lnTo>
                <a:lnTo>
                  <a:pt x="234" y="115"/>
                </a:lnTo>
                <a:lnTo>
                  <a:pt x="222" y="102"/>
                </a:lnTo>
                <a:lnTo>
                  <a:pt x="217" y="117"/>
                </a:lnTo>
                <a:lnTo>
                  <a:pt x="209" y="129"/>
                </a:lnTo>
                <a:lnTo>
                  <a:pt x="198" y="127"/>
                </a:lnTo>
                <a:lnTo>
                  <a:pt x="191" y="120"/>
                </a:lnTo>
                <a:lnTo>
                  <a:pt x="186" y="116"/>
                </a:lnTo>
                <a:lnTo>
                  <a:pt x="178" y="110"/>
                </a:lnTo>
                <a:lnTo>
                  <a:pt x="167" y="109"/>
                </a:lnTo>
                <a:lnTo>
                  <a:pt x="161" y="98"/>
                </a:lnTo>
                <a:lnTo>
                  <a:pt x="126" y="109"/>
                </a:lnTo>
                <a:lnTo>
                  <a:pt x="18" y="143"/>
                </a:lnTo>
                <a:lnTo>
                  <a:pt x="0" y="69"/>
                </a:lnTo>
                <a:lnTo>
                  <a:pt x="55" y="51"/>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81" name="Freeform 53" descr="Stationery"/>
          <p:cNvSpPr>
            <a:spLocks/>
          </p:cNvSpPr>
          <p:nvPr/>
        </p:nvSpPr>
        <p:spPr bwMode="invGray">
          <a:xfrm>
            <a:off x="7816850" y="2609850"/>
            <a:ext cx="203200" cy="204788"/>
          </a:xfrm>
          <a:custGeom>
            <a:avLst/>
            <a:gdLst>
              <a:gd name="T0" fmla="*/ 2147483647 w 129"/>
              <a:gd name="T1" fmla="*/ 2147483647 h 128"/>
              <a:gd name="T2" fmla="*/ 2147483647 w 129"/>
              <a:gd name="T3" fmla="*/ 2147483647 h 128"/>
              <a:gd name="T4" fmla="*/ 2147483647 w 129"/>
              <a:gd name="T5" fmla="*/ 0 h 128"/>
              <a:gd name="T6" fmla="*/ 0 w 129"/>
              <a:gd name="T7" fmla="*/ 2147483647 h 128"/>
              <a:gd name="T8" fmla="*/ 2147483647 w 129"/>
              <a:gd name="T9" fmla="*/ 2147483647 h 128"/>
              <a:gd name="T10" fmla="*/ 2147483647 w 129"/>
              <a:gd name="T11" fmla="*/ 2147483647 h 128"/>
              <a:gd name="T12" fmla="*/ 2147483647 w 129"/>
              <a:gd name="T13" fmla="*/ 2147483647 h 128"/>
              <a:gd name="T14" fmla="*/ 2147483647 w 129"/>
              <a:gd name="T15" fmla="*/ 2147483647 h 128"/>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28"/>
              <a:gd name="T26" fmla="*/ 129 w 129"/>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28">
                <a:moveTo>
                  <a:pt x="17" y="127"/>
                </a:moveTo>
                <a:lnTo>
                  <a:pt x="128" y="51"/>
                </a:lnTo>
                <a:lnTo>
                  <a:pt x="109" y="0"/>
                </a:lnTo>
                <a:lnTo>
                  <a:pt x="0" y="35"/>
                </a:lnTo>
                <a:lnTo>
                  <a:pt x="10" y="97"/>
                </a:lnTo>
                <a:lnTo>
                  <a:pt x="23" y="105"/>
                </a:lnTo>
                <a:lnTo>
                  <a:pt x="10" y="122"/>
                </a:lnTo>
                <a:lnTo>
                  <a:pt x="17" y="127"/>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82" name="Freeform 54" descr="Stationery"/>
          <p:cNvSpPr>
            <a:spLocks/>
          </p:cNvSpPr>
          <p:nvPr/>
        </p:nvSpPr>
        <p:spPr bwMode="invGray">
          <a:xfrm>
            <a:off x="7988300" y="2592388"/>
            <a:ext cx="95250" cy="103187"/>
          </a:xfrm>
          <a:custGeom>
            <a:avLst/>
            <a:gdLst>
              <a:gd name="T0" fmla="*/ 0 w 61"/>
              <a:gd name="T1" fmla="*/ 2147483647 h 64"/>
              <a:gd name="T2" fmla="*/ 2147483647 w 61"/>
              <a:gd name="T3" fmla="*/ 2147483647 h 64"/>
              <a:gd name="T4" fmla="*/ 2147483647 w 61"/>
              <a:gd name="T5" fmla="*/ 2147483647 h 64"/>
              <a:gd name="T6" fmla="*/ 2147483647 w 61"/>
              <a:gd name="T7" fmla="*/ 2147483647 h 64"/>
              <a:gd name="T8" fmla="*/ 2147483647 w 61"/>
              <a:gd name="T9" fmla="*/ 2147483647 h 64"/>
              <a:gd name="T10" fmla="*/ 2147483647 w 61"/>
              <a:gd name="T11" fmla="*/ 2147483647 h 64"/>
              <a:gd name="T12" fmla="*/ 2147483647 w 61"/>
              <a:gd name="T13" fmla="*/ 2147483647 h 64"/>
              <a:gd name="T14" fmla="*/ 2147483647 w 61"/>
              <a:gd name="T15" fmla="*/ 2147483647 h 64"/>
              <a:gd name="T16" fmla="*/ 2147483647 w 61"/>
              <a:gd name="T17" fmla="*/ 0 h 64"/>
              <a:gd name="T18" fmla="*/ 0 w 61"/>
              <a:gd name="T19" fmla="*/ 2147483647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4"/>
              <a:gd name="T32" fmla="*/ 61 w 61"/>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4">
                <a:moveTo>
                  <a:pt x="0" y="11"/>
                </a:moveTo>
                <a:lnTo>
                  <a:pt x="19" y="63"/>
                </a:lnTo>
                <a:lnTo>
                  <a:pt x="59" y="44"/>
                </a:lnTo>
                <a:lnTo>
                  <a:pt x="58" y="39"/>
                </a:lnTo>
                <a:lnTo>
                  <a:pt x="58" y="31"/>
                </a:lnTo>
                <a:lnTo>
                  <a:pt x="60" y="19"/>
                </a:lnTo>
                <a:lnTo>
                  <a:pt x="52" y="12"/>
                </a:lnTo>
                <a:lnTo>
                  <a:pt x="41" y="11"/>
                </a:lnTo>
                <a:lnTo>
                  <a:pt x="35" y="0"/>
                </a:lnTo>
                <a:lnTo>
                  <a:pt x="0" y="11"/>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83" name="Freeform 55" descr="Stationery"/>
          <p:cNvSpPr>
            <a:spLocks/>
          </p:cNvSpPr>
          <p:nvPr/>
        </p:nvSpPr>
        <p:spPr bwMode="invGray">
          <a:xfrm>
            <a:off x="6989763" y="2719388"/>
            <a:ext cx="750887" cy="528637"/>
          </a:xfrm>
          <a:custGeom>
            <a:avLst/>
            <a:gdLst>
              <a:gd name="T0" fmla="*/ 2147483647 w 481"/>
              <a:gd name="T1" fmla="*/ 2147483647 h 321"/>
              <a:gd name="T2" fmla="*/ 2147483647 w 481"/>
              <a:gd name="T3" fmla="*/ 2147483647 h 321"/>
              <a:gd name="T4" fmla="*/ 2147483647 w 481"/>
              <a:gd name="T5" fmla="*/ 2147483647 h 321"/>
              <a:gd name="T6" fmla="*/ 2147483647 w 481"/>
              <a:gd name="T7" fmla="*/ 2147483647 h 321"/>
              <a:gd name="T8" fmla="*/ 2147483647 w 481"/>
              <a:gd name="T9" fmla="*/ 2147483647 h 321"/>
              <a:gd name="T10" fmla="*/ 2147483647 w 481"/>
              <a:gd name="T11" fmla="*/ 2147483647 h 321"/>
              <a:gd name="T12" fmla="*/ 2147483647 w 481"/>
              <a:gd name="T13" fmla="*/ 2147483647 h 321"/>
              <a:gd name="T14" fmla="*/ 2147483647 w 481"/>
              <a:gd name="T15" fmla="*/ 2147483647 h 321"/>
              <a:gd name="T16" fmla="*/ 2147483647 w 481"/>
              <a:gd name="T17" fmla="*/ 2147483647 h 321"/>
              <a:gd name="T18" fmla="*/ 2147483647 w 481"/>
              <a:gd name="T19" fmla="*/ 2147483647 h 321"/>
              <a:gd name="T20" fmla="*/ 2147483647 w 481"/>
              <a:gd name="T21" fmla="*/ 2147483647 h 321"/>
              <a:gd name="T22" fmla="*/ 2147483647 w 481"/>
              <a:gd name="T23" fmla="*/ 2147483647 h 321"/>
              <a:gd name="T24" fmla="*/ 2147483647 w 481"/>
              <a:gd name="T25" fmla="*/ 2147483647 h 321"/>
              <a:gd name="T26" fmla="*/ 2147483647 w 481"/>
              <a:gd name="T27" fmla="*/ 2147483647 h 321"/>
              <a:gd name="T28" fmla="*/ 2147483647 w 481"/>
              <a:gd name="T29" fmla="*/ 2147483647 h 321"/>
              <a:gd name="T30" fmla="*/ 2147483647 w 481"/>
              <a:gd name="T31" fmla="*/ 2147483647 h 321"/>
              <a:gd name="T32" fmla="*/ 2147483647 w 481"/>
              <a:gd name="T33" fmla="*/ 2147483647 h 321"/>
              <a:gd name="T34" fmla="*/ 2147483647 w 481"/>
              <a:gd name="T35" fmla="*/ 2147483647 h 321"/>
              <a:gd name="T36" fmla="*/ 2147483647 w 481"/>
              <a:gd name="T37" fmla="*/ 2147483647 h 321"/>
              <a:gd name="T38" fmla="*/ 2147483647 w 481"/>
              <a:gd name="T39" fmla="*/ 2147483647 h 321"/>
              <a:gd name="T40" fmla="*/ 2147483647 w 481"/>
              <a:gd name="T41" fmla="*/ 0 h 321"/>
              <a:gd name="T42" fmla="*/ 2147483647 w 481"/>
              <a:gd name="T43" fmla="*/ 2147483647 h 321"/>
              <a:gd name="T44" fmla="*/ 2147483647 w 481"/>
              <a:gd name="T45" fmla="*/ 2147483647 h 321"/>
              <a:gd name="T46" fmla="*/ 0 w 481"/>
              <a:gd name="T47" fmla="*/ 2147483647 h 321"/>
              <a:gd name="T48" fmla="*/ 2147483647 w 481"/>
              <a:gd name="T49" fmla="*/ 2147483647 h 321"/>
              <a:gd name="T50" fmla="*/ 2147483647 w 481"/>
              <a:gd name="T51" fmla="*/ 2147483647 h 3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1"/>
              <a:gd name="T79" fmla="*/ 0 h 321"/>
              <a:gd name="T80" fmla="*/ 481 w 481"/>
              <a:gd name="T81" fmla="*/ 321 h 3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1" h="321">
                <a:moveTo>
                  <a:pt x="48" y="320"/>
                </a:moveTo>
                <a:lnTo>
                  <a:pt x="136" y="301"/>
                </a:lnTo>
                <a:lnTo>
                  <a:pt x="417" y="238"/>
                </a:lnTo>
                <a:lnTo>
                  <a:pt x="429" y="215"/>
                </a:lnTo>
                <a:lnTo>
                  <a:pt x="454" y="221"/>
                </a:lnTo>
                <a:lnTo>
                  <a:pt x="460" y="200"/>
                </a:lnTo>
                <a:lnTo>
                  <a:pt x="460" y="187"/>
                </a:lnTo>
                <a:lnTo>
                  <a:pt x="480" y="169"/>
                </a:lnTo>
                <a:lnTo>
                  <a:pt x="472" y="159"/>
                </a:lnTo>
                <a:lnTo>
                  <a:pt x="460" y="159"/>
                </a:lnTo>
                <a:lnTo>
                  <a:pt x="448" y="148"/>
                </a:lnTo>
                <a:lnTo>
                  <a:pt x="456" y="127"/>
                </a:lnTo>
                <a:lnTo>
                  <a:pt x="443" y="118"/>
                </a:lnTo>
                <a:lnTo>
                  <a:pt x="451" y="100"/>
                </a:lnTo>
                <a:lnTo>
                  <a:pt x="451" y="81"/>
                </a:lnTo>
                <a:lnTo>
                  <a:pt x="460" y="64"/>
                </a:lnTo>
                <a:lnTo>
                  <a:pt x="447" y="55"/>
                </a:lnTo>
                <a:lnTo>
                  <a:pt x="437" y="33"/>
                </a:lnTo>
                <a:lnTo>
                  <a:pt x="422" y="22"/>
                </a:lnTo>
                <a:lnTo>
                  <a:pt x="405" y="14"/>
                </a:lnTo>
                <a:lnTo>
                  <a:pt x="392" y="0"/>
                </a:lnTo>
                <a:lnTo>
                  <a:pt x="55" y="83"/>
                </a:lnTo>
                <a:lnTo>
                  <a:pt x="49" y="66"/>
                </a:lnTo>
                <a:lnTo>
                  <a:pt x="0" y="99"/>
                </a:lnTo>
                <a:lnTo>
                  <a:pt x="32" y="246"/>
                </a:lnTo>
                <a:lnTo>
                  <a:pt x="48" y="32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84" name="Freeform 56" descr="Stationery"/>
          <p:cNvSpPr>
            <a:spLocks/>
          </p:cNvSpPr>
          <p:nvPr/>
        </p:nvSpPr>
        <p:spPr bwMode="invGray">
          <a:xfrm>
            <a:off x="7683500" y="2833688"/>
            <a:ext cx="163513" cy="361950"/>
          </a:xfrm>
          <a:custGeom>
            <a:avLst/>
            <a:gdLst>
              <a:gd name="T0" fmla="*/ 2147483647 w 104"/>
              <a:gd name="T1" fmla="*/ 0 h 225"/>
              <a:gd name="T2" fmla="*/ 2147483647 w 104"/>
              <a:gd name="T3" fmla="*/ 2147483647 h 225"/>
              <a:gd name="T4" fmla="*/ 2147483647 w 104"/>
              <a:gd name="T5" fmla="*/ 2147483647 h 225"/>
              <a:gd name="T6" fmla="*/ 2147483647 w 104"/>
              <a:gd name="T7" fmla="*/ 2147483647 h 225"/>
              <a:gd name="T8" fmla="*/ 2147483647 w 104"/>
              <a:gd name="T9" fmla="*/ 2147483647 h 225"/>
              <a:gd name="T10" fmla="*/ 2147483647 w 104"/>
              <a:gd name="T11" fmla="*/ 2147483647 h 225"/>
              <a:gd name="T12" fmla="*/ 2147483647 w 104"/>
              <a:gd name="T13" fmla="*/ 2147483647 h 225"/>
              <a:gd name="T14" fmla="*/ 2147483647 w 104"/>
              <a:gd name="T15" fmla="*/ 2147483647 h 225"/>
              <a:gd name="T16" fmla="*/ 2147483647 w 104"/>
              <a:gd name="T17" fmla="*/ 2147483647 h 225"/>
              <a:gd name="T18" fmla="*/ 2147483647 w 104"/>
              <a:gd name="T19" fmla="*/ 2147483647 h 225"/>
              <a:gd name="T20" fmla="*/ 2147483647 w 104"/>
              <a:gd name="T21" fmla="*/ 2147483647 h 225"/>
              <a:gd name="T22" fmla="*/ 2147483647 w 104"/>
              <a:gd name="T23" fmla="*/ 2147483647 h 225"/>
              <a:gd name="T24" fmla="*/ 2147483647 w 104"/>
              <a:gd name="T25" fmla="*/ 2147483647 h 225"/>
              <a:gd name="T26" fmla="*/ 2147483647 w 104"/>
              <a:gd name="T27" fmla="*/ 2147483647 h 225"/>
              <a:gd name="T28" fmla="*/ 2147483647 w 104"/>
              <a:gd name="T29" fmla="*/ 2147483647 h 225"/>
              <a:gd name="T30" fmla="*/ 2147483647 w 104"/>
              <a:gd name="T31" fmla="*/ 2147483647 h 225"/>
              <a:gd name="T32" fmla="*/ 2147483647 w 104"/>
              <a:gd name="T33" fmla="*/ 2147483647 h 225"/>
              <a:gd name="T34" fmla="*/ 2147483647 w 104"/>
              <a:gd name="T35" fmla="*/ 2147483647 h 225"/>
              <a:gd name="T36" fmla="*/ 2147483647 w 104"/>
              <a:gd name="T37" fmla="*/ 2147483647 h 225"/>
              <a:gd name="T38" fmla="*/ 2147483647 w 104"/>
              <a:gd name="T39" fmla="*/ 2147483647 h 225"/>
              <a:gd name="T40" fmla="*/ 2147483647 w 104"/>
              <a:gd name="T41" fmla="*/ 2147483647 h 225"/>
              <a:gd name="T42" fmla="*/ 2147483647 w 104"/>
              <a:gd name="T43" fmla="*/ 2147483647 h 225"/>
              <a:gd name="T44" fmla="*/ 2147483647 w 104"/>
              <a:gd name="T45" fmla="*/ 2147483647 h 225"/>
              <a:gd name="T46" fmla="*/ 2147483647 w 104"/>
              <a:gd name="T47" fmla="*/ 2147483647 h 225"/>
              <a:gd name="T48" fmla="*/ 0 w 104"/>
              <a:gd name="T49" fmla="*/ 2147483647 h 225"/>
              <a:gd name="T50" fmla="*/ 2147483647 w 104"/>
              <a:gd name="T51" fmla="*/ 2147483647 h 225"/>
              <a:gd name="T52" fmla="*/ 2147483647 w 104"/>
              <a:gd name="T53" fmla="*/ 2147483647 h 225"/>
              <a:gd name="T54" fmla="*/ 2147483647 w 104"/>
              <a:gd name="T55" fmla="*/ 0 h 2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4"/>
              <a:gd name="T85" fmla="*/ 0 h 225"/>
              <a:gd name="T86" fmla="*/ 104 w 104"/>
              <a:gd name="T87" fmla="*/ 225 h 2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4" h="225">
                <a:moveTo>
                  <a:pt x="17" y="0"/>
                </a:moveTo>
                <a:lnTo>
                  <a:pt x="90" y="13"/>
                </a:lnTo>
                <a:lnTo>
                  <a:pt x="90" y="37"/>
                </a:lnTo>
                <a:lnTo>
                  <a:pt x="77" y="76"/>
                </a:lnTo>
                <a:lnTo>
                  <a:pt x="85" y="84"/>
                </a:lnTo>
                <a:lnTo>
                  <a:pt x="98" y="81"/>
                </a:lnTo>
                <a:lnTo>
                  <a:pt x="103" y="93"/>
                </a:lnTo>
                <a:lnTo>
                  <a:pt x="103" y="129"/>
                </a:lnTo>
                <a:lnTo>
                  <a:pt x="89" y="180"/>
                </a:lnTo>
                <a:lnTo>
                  <a:pt x="75" y="218"/>
                </a:lnTo>
                <a:lnTo>
                  <a:pt x="62" y="224"/>
                </a:lnTo>
                <a:lnTo>
                  <a:pt x="62" y="213"/>
                </a:lnTo>
                <a:lnTo>
                  <a:pt x="50" y="211"/>
                </a:lnTo>
                <a:lnTo>
                  <a:pt x="39" y="209"/>
                </a:lnTo>
                <a:lnTo>
                  <a:pt x="18" y="194"/>
                </a:lnTo>
                <a:lnTo>
                  <a:pt x="5" y="174"/>
                </a:lnTo>
                <a:lnTo>
                  <a:pt x="11" y="153"/>
                </a:lnTo>
                <a:lnTo>
                  <a:pt x="17" y="132"/>
                </a:lnTo>
                <a:lnTo>
                  <a:pt x="17" y="120"/>
                </a:lnTo>
                <a:lnTo>
                  <a:pt x="37" y="102"/>
                </a:lnTo>
                <a:lnTo>
                  <a:pt x="28" y="93"/>
                </a:lnTo>
                <a:lnTo>
                  <a:pt x="17" y="93"/>
                </a:lnTo>
                <a:lnTo>
                  <a:pt x="5" y="82"/>
                </a:lnTo>
                <a:lnTo>
                  <a:pt x="13" y="61"/>
                </a:lnTo>
                <a:lnTo>
                  <a:pt x="0" y="53"/>
                </a:lnTo>
                <a:lnTo>
                  <a:pt x="8" y="34"/>
                </a:lnTo>
                <a:lnTo>
                  <a:pt x="8" y="16"/>
                </a:lnTo>
                <a:lnTo>
                  <a:pt x="17" y="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85" name="Freeform 57" descr="Stationery"/>
          <p:cNvSpPr>
            <a:spLocks/>
          </p:cNvSpPr>
          <p:nvPr/>
        </p:nvSpPr>
        <p:spPr bwMode="invGray">
          <a:xfrm>
            <a:off x="7718425" y="3379788"/>
            <a:ext cx="57150" cy="147637"/>
          </a:xfrm>
          <a:custGeom>
            <a:avLst/>
            <a:gdLst>
              <a:gd name="T0" fmla="*/ 0 w 36"/>
              <a:gd name="T1" fmla="*/ 2147483647 h 92"/>
              <a:gd name="T2" fmla="*/ 2147483647 w 36"/>
              <a:gd name="T3" fmla="*/ 2147483647 h 92"/>
              <a:gd name="T4" fmla="*/ 2147483647 w 36"/>
              <a:gd name="T5" fmla="*/ 2147483647 h 92"/>
              <a:gd name="T6" fmla="*/ 2147483647 w 36"/>
              <a:gd name="T7" fmla="*/ 2147483647 h 92"/>
              <a:gd name="T8" fmla="*/ 2147483647 w 36"/>
              <a:gd name="T9" fmla="*/ 2147483647 h 92"/>
              <a:gd name="T10" fmla="*/ 2147483647 w 36"/>
              <a:gd name="T11" fmla="*/ 0 h 92"/>
              <a:gd name="T12" fmla="*/ 2147483647 w 36"/>
              <a:gd name="T13" fmla="*/ 2147483647 h 92"/>
              <a:gd name="T14" fmla="*/ 0 w 36"/>
              <a:gd name="T15" fmla="*/ 2147483647 h 92"/>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92"/>
              <a:gd name="T26" fmla="*/ 36 w 36"/>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92">
                <a:moveTo>
                  <a:pt x="0" y="46"/>
                </a:moveTo>
                <a:lnTo>
                  <a:pt x="19" y="91"/>
                </a:lnTo>
                <a:lnTo>
                  <a:pt x="25" y="76"/>
                </a:lnTo>
                <a:lnTo>
                  <a:pt x="24" y="43"/>
                </a:lnTo>
                <a:lnTo>
                  <a:pt x="33" y="45"/>
                </a:lnTo>
                <a:lnTo>
                  <a:pt x="35" y="0"/>
                </a:lnTo>
                <a:lnTo>
                  <a:pt x="4" y="7"/>
                </a:lnTo>
                <a:lnTo>
                  <a:pt x="0" y="46"/>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86" name="Freeform 58" descr="Stationery"/>
          <p:cNvSpPr>
            <a:spLocks/>
          </p:cNvSpPr>
          <p:nvPr/>
        </p:nvSpPr>
        <p:spPr bwMode="invGray">
          <a:xfrm>
            <a:off x="6791325" y="3219450"/>
            <a:ext cx="979488" cy="609600"/>
          </a:xfrm>
          <a:custGeom>
            <a:avLst/>
            <a:gdLst>
              <a:gd name="T0" fmla="*/ 2147483647 w 626"/>
              <a:gd name="T1" fmla="*/ 2147483647 h 380"/>
              <a:gd name="T2" fmla="*/ 2147483647 w 626"/>
              <a:gd name="T3" fmla="*/ 0 h 380"/>
              <a:gd name="T4" fmla="*/ 2147483647 w 626"/>
              <a:gd name="T5" fmla="*/ 2147483647 h 380"/>
              <a:gd name="T6" fmla="*/ 2147483647 w 626"/>
              <a:gd name="T7" fmla="*/ 2147483647 h 380"/>
              <a:gd name="T8" fmla="*/ 2147483647 w 626"/>
              <a:gd name="T9" fmla="*/ 2147483647 h 380"/>
              <a:gd name="T10" fmla="*/ 2147483647 w 626"/>
              <a:gd name="T11" fmla="*/ 2147483647 h 380"/>
              <a:gd name="T12" fmla="*/ 2147483647 w 626"/>
              <a:gd name="T13" fmla="*/ 2147483647 h 380"/>
              <a:gd name="T14" fmla="*/ 2147483647 w 626"/>
              <a:gd name="T15" fmla="*/ 2147483647 h 380"/>
              <a:gd name="T16" fmla="*/ 2147483647 w 626"/>
              <a:gd name="T17" fmla="*/ 2147483647 h 380"/>
              <a:gd name="T18" fmla="*/ 2147483647 w 626"/>
              <a:gd name="T19" fmla="*/ 2147483647 h 380"/>
              <a:gd name="T20" fmla="*/ 2147483647 w 626"/>
              <a:gd name="T21" fmla="*/ 2147483647 h 380"/>
              <a:gd name="T22" fmla="*/ 2147483647 w 626"/>
              <a:gd name="T23" fmla="*/ 2147483647 h 380"/>
              <a:gd name="T24" fmla="*/ 2147483647 w 626"/>
              <a:gd name="T25" fmla="*/ 2147483647 h 380"/>
              <a:gd name="T26" fmla="*/ 2147483647 w 626"/>
              <a:gd name="T27" fmla="*/ 2147483647 h 380"/>
              <a:gd name="T28" fmla="*/ 2147483647 w 626"/>
              <a:gd name="T29" fmla="*/ 2147483647 h 380"/>
              <a:gd name="T30" fmla="*/ 2147483647 w 626"/>
              <a:gd name="T31" fmla="*/ 2147483647 h 380"/>
              <a:gd name="T32" fmla="*/ 2147483647 w 626"/>
              <a:gd name="T33" fmla="*/ 2147483647 h 380"/>
              <a:gd name="T34" fmla="*/ 2147483647 w 626"/>
              <a:gd name="T35" fmla="*/ 2147483647 h 380"/>
              <a:gd name="T36" fmla="*/ 2147483647 w 626"/>
              <a:gd name="T37" fmla="*/ 2147483647 h 380"/>
              <a:gd name="T38" fmla="*/ 2147483647 w 626"/>
              <a:gd name="T39" fmla="*/ 2147483647 h 380"/>
              <a:gd name="T40" fmla="*/ 0 w 626"/>
              <a:gd name="T41" fmla="*/ 2147483647 h 380"/>
              <a:gd name="T42" fmla="*/ 2147483647 w 626"/>
              <a:gd name="T43" fmla="*/ 2147483647 h 380"/>
              <a:gd name="T44" fmla="*/ 2147483647 w 626"/>
              <a:gd name="T45" fmla="*/ 2147483647 h 380"/>
              <a:gd name="T46" fmla="*/ 2147483647 w 626"/>
              <a:gd name="T47" fmla="*/ 2147483647 h 380"/>
              <a:gd name="T48" fmla="*/ 2147483647 w 626"/>
              <a:gd name="T49" fmla="*/ 2147483647 h 380"/>
              <a:gd name="T50" fmla="*/ 2147483647 w 626"/>
              <a:gd name="T51" fmla="*/ 2147483647 h 380"/>
              <a:gd name="T52" fmla="*/ 2147483647 w 626"/>
              <a:gd name="T53" fmla="*/ 2147483647 h 380"/>
              <a:gd name="T54" fmla="*/ 2147483647 w 626"/>
              <a:gd name="T55" fmla="*/ 2147483647 h 380"/>
              <a:gd name="T56" fmla="*/ 2147483647 w 626"/>
              <a:gd name="T57" fmla="*/ 2147483647 h 380"/>
              <a:gd name="T58" fmla="*/ 2147483647 w 626"/>
              <a:gd name="T59" fmla="*/ 2147483647 h 380"/>
              <a:gd name="T60" fmla="*/ 2147483647 w 626"/>
              <a:gd name="T61" fmla="*/ 2147483647 h 380"/>
              <a:gd name="T62" fmla="*/ 2147483647 w 626"/>
              <a:gd name="T63" fmla="*/ 2147483647 h 380"/>
              <a:gd name="T64" fmla="*/ 2147483647 w 626"/>
              <a:gd name="T65" fmla="*/ 2147483647 h 380"/>
              <a:gd name="T66" fmla="*/ 2147483647 w 626"/>
              <a:gd name="T67" fmla="*/ 2147483647 h 380"/>
              <a:gd name="T68" fmla="*/ 2147483647 w 626"/>
              <a:gd name="T69" fmla="*/ 2147483647 h 380"/>
              <a:gd name="T70" fmla="*/ 2147483647 w 626"/>
              <a:gd name="T71" fmla="*/ 2147483647 h 380"/>
              <a:gd name="T72" fmla="*/ 2147483647 w 626"/>
              <a:gd name="T73" fmla="*/ 2147483647 h 380"/>
              <a:gd name="T74" fmla="*/ 2147483647 w 626"/>
              <a:gd name="T75" fmla="*/ 2147483647 h 380"/>
              <a:gd name="T76" fmla="*/ 2147483647 w 626"/>
              <a:gd name="T77" fmla="*/ 2147483647 h 380"/>
              <a:gd name="T78" fmla="*/ 2147483647 w 626"/>
              <a:gd name="T79" fmla="*/ 2147483647 h 380"/>
              <a:gd name="T80" fmla="*/ 2147483647 w 626"/>
              <a:gd name="T81" fmla="*/ 2147483647 h 380"/>
              <a:gd name="T82" fmla="*/ 2147483647 w 626"/>
              <a:gd name="T83" fmla="*/ 2147483647 h 3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26"/>
              <a:gd name="T127" fmla="*/ 0 h 380"/>
              <a:gd name="T128" fmla="*/ 626 w 626"/>
              <a:gd name="T129" fmla="*/ 380 h 3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26" h="380">
                <a:moveTo>
                  <a:pt x="414" y="10"/>
                </a:moveTo>
                <a:lnTo>
                  <a:pt x="374" y="0"/>
                </a:lnTo>
                <a:lnTo>
                  <a:pt x="355" y="55"/>
                </a:lnTo>
                <a:lnTo>
                  <a:pt x="331" y="75"/>
                </a:lnTo>
                <a:lnTo>
                  <a:pt x="324" y="108"/>
                </a:lnTo>
                <a:lnTo>
                  <a:pt x="296" y="125"/>
                </a:lnTo>
                <a:lnTo>
                  <a:pt x="283" y="118"/>
                </a:lnTo>
                <a:lnTo>
                  <a:pt x="261" y="132"/>
                </a:lnTo>
                <a:lnTo>
                  <a:pt x="265" y="146"/>
                </a:lnTo>
                <a:lnTo>
                  <a:pt x="250" y="198"/>
                </a:lnTo>
                <a:lnTo>
                  <a:pt x="252" y="222"/>
                </a:lnTo>
                <a:lnTo>
                  <a:pt x="192" y="265"/>
                </a:lnTo>
                <a:lnTo>
                  <a:pt x="180" y="260"/>
                </a:lnTo>
                <a:lnTo>
                  <a:pt x="165" y="289"/>
                </a:lnTo>
                <a:lnTo>
                  <a:pt x="129" y="296"/>
                </a:lnTo>
                <a:lnTo>
                  <a:pt x="111" y="269"/>
                </a:lnTo>
                <a:lnTo>
                  <a:pt x="101" y="269"/>
                </a:lnTo>
                <a:lnTo>
                  <a:pt x="80" y="301"/>
                </a:lnTo>
                <a:lnTo>
                  <a:pt x="55" y="317"/>
                </a:lnTo>
                <a:lnTo>
                  <a:pt x="49" y="347"/>
                </a:lnTo>
                <a:lnTo>
                  <a:pt x="0" y="379"/>
                </a:lnTo>
                <a:lnTo>
                  <a:pt x="156" y="351"/>
                </a:lnTo>
                <a:lnTo>
                  <a:pt x="625" y="251"/>
                </a:lnTo>
                <a:lnTo>
                  <a:pt x="611" y="212"/>
                </a:lnTo>
                <a:lnTo>
                  <a:pt x="582" y="209"/>
                </a:lnTo>
                <a:lnTo>
                  <a:pt x="574" y="225"/>
                </a:lnTo>
                <a:lnTo>
                  <a:pt x="560" y="218"/>
                </a:lnTo>
                <a:lnTo>
                  <a:pt x="570" y="205"/>
                </a:lnTo>
                <a:lnTo>
                  <a:pt x="570" y="191"/>
                </a:lnTo>
                <a:lnTo>
                  <a:pt x="556" y="181"/>
                </a:lnTo>
                <a:lnTo>
                  <a:pt x="574" y="171"/>
                </a:lnTo>
                <a:lnTo>
                  <a:pt x="560" y="153"/>
                </a:lnTo>
                <a:lnTo>
                  <a:pt x="527" y="133"/>
                </a:lnTo>
                <a:lnTo>
                  <a:pt x="557" y="133"/>
                </a:lnTo>
                <a:lnTo>
                  <a:pt x="548" y="114"/>
                </a:lnTo>
                <a:lnTo>
                  <a:pt x="523" y="100"/>
                </a:lnTo>
                <a:lnTo>
                  <a:pt x="490" y="80"/>
                </a:lnTo>
                <a:lnTo>
                  <a:pt x="469" y="77"/>
                </a:lnTo>
                <a:lnTo>
                  <a:pt x="474" y="52"/>
                </a:lnTo>
                <a:lnTo>
                  <a:pt x="486" y="37"/>
                </a:lnTo>
                <a:lnTo>
                  <a:pt x="431" y="9"/>
                </a:lnTo>
                <a:lnTo>
                  <a:pt x="414" y="1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87" name="Freeform 59" descr="Stationery"/>
          <p:cNvSpPr>
            <a:spLocks/>
          </p:cNvSpPr>
          <p:nvPr/>
        </p:nvSpPr>
        <p:spPr bwMode="invGray">
          <a:xfrm>
            <a:off x="7067550" y="2182813"/>
            <a:ext cx="790575" cy="681037"/>
          </a:xfrm>
          <a:custGeom>
            <a:avLst/>
            <a:gdLst>
              <a:gd name="T0" fmla="*/ 2147483647 w 505"/>
              <a:gd name="T1" fmla="*/ 2147483647 h 425"/>
              <a:gd name="T2" fmla="*/ 2147483647 w 505"/>
              <a:gd name="T3" fmla="*/ 2147483647 h 425"/>
              <a:gd name="T4" fmla="*/ 2147483647 w 505"/>
              <a:gd name="T5" fmla="*/ 2147483647 h 425"/>
              <a:gd name="T6" fmla="*/ 2147483647 w 505"/>
              <a:gd name="T7" fmla="*/ 2147483647 h 425"/>
              <a:gd name="T8" fmla="*/ 2147483647 w 505"/>
              <a:gd name="T9" fmla="*/ 2147483647 h 425"/>
              <a:gd name="T10" fmla="*/ 2147483647 w 505"/>
              <a:gd name="T11" fmla="*/ 2147483647 h 425"/>
              <a:gd name="T12" fmla="*/ 2147483647 w 505"/>
              <a:gd name="T13" fmla="*/ 2147483647 h 425"/>
              <a:gd name="T14" fmla="*/ 2147483647 w 505"/>
              <a:gd name="T15" fmla="*/ 2147483647 h 425"/>
              <a:gd name="T16" fmla="*/ 2147483647 w 505"/>
              <a:gd name="T17" fmla="*/ 2147483647 h 425"/>
              <a:gd name="T18" fmla="*/ 2147483647 w 505"/>
              <a:gd name="T19" fmla="*/ 2147483647 h 425"/>
              <a:gd name="T20" fmla="*/ 2147483647 w 505"/>
              <a:gd name="T21" fmla="*/ 2147483647 h 425"/>
              <a:gd name="T22" fmla="*/ 2147483647 w 505"/>
              <a:gd name="T23" fmla="*/ 2147483647 h 425"/>
              <a:gd name="T24" fmla="*/ 2147483647 w 505"/>
              <a:gd name="T25" fmla="*/ 2147483647 h 425"/>
              <a:gd name="T26" fmla="*/ 2147483647 w 505"/>
              <a:gd name="T27" fmla="*/ 2147483647 h 425"/>
              <a:gd name="T28" fmla="*/ 2147483647 w 505"/>
              <a:gd name="T29" fmla="*/ 2147483647 h 425"/>
              <a:gd name="T30" fmla="*/ 2147483647 w 505"/>
              <a:gd name="T31" fmla="*/ 2147483647 h 425"/>
              <a:gd name="T32" fmla="*/ 2147483647 w 505"/>
              <a:gd name="T33" fmla="*/ 2147483647 h 425"/>
              <a:gd name="T34" fmla="*/ 0 w 505"/>
              <a:gd name="T35" fmla="*/ 2147483647 h 425"/>
              <a:gd name="T36" fmla="*/ 2147483647 w 505"/>
              <a:gd name="T37" fmla="*/ 2147483647 h 425"/>
              <a:gd name="T38" fmla="*/ 2147483647 w 505"/>
              <a:gd name="T39" fmla="*/ 2147483647 h 425"/>
              <a:gd name="T40" fmla="*/ 2147483647 w 505"/>
              <a:gd name="T41" fmla="*/ 2147483647 h 425"/>
              <a:gd name="T42" fmla="*/ 2147483647 w 505"/>
              <a:gd name="T43" fmla="*/ 2147483647 h 425"/>
              <a:gd name="T44" fmla="*/ 2147483647 w 505"/>
              <a:gd name="T45" fmla="*/ 2147483647 h 425"/>
              <a:gd name="T46" fmla="*/ 2147483647 w 505"/>
              <a:gd name="T47" fmla="*/ 2147483647 h 425"/>
              <a:gd name="T48" fmla="*/ 2147483647 w 505"/>
              <a:gd name="T49" fmla="*/ 2147483647 h 425"/>
              <a:gd name="T50" fmla="*/ 2147483647 w 505"/>
              <a:gd name="T51" fmla="*/ 2147483647 h 425"/>
              <a:gd name="T52" fmla="*/ 2147483647 w 505"/>
              <a:gd name="T53" fmla="*/ 2147483647 h 425"/>
              <a:gd name="T54" fmla="*/ 2147483647 w 505"/>
              <a:gd name="T55" fmla="*/ 2147483647 h 425"/>
              <a:gd name="T56" fmla="*/ 2147483647 w 505"/>
              <a:gd name="T57" fmla="*/ 2147483647 h 425"/>
              <a:gd name="T58" fmla="*/ 2147483647 w 505"/>
              <a:gd name="T59" fmla="*/ 2147483647 h 425"/>
              <a:gd name="T60" fmla="*/ 2147483647 w 505"/>
              <a:gd name="T61" fmla="*/ 2147483647 h 425"/>
              <a:gd name="T62" fmla="*/ 2147483647 w 505"/>
              <a:gd name="T63" fmla="*/ 2147483647 h 425"/>
              <a:gd name="T64" fmla="*/ 2147483647 w 505"/>
              <a:gd name="T65" fmla="*/ 2147483647 h 425"/>
              <a:gd name="T66" fmla="*/ 2147483647 w 505"/>
              <a:gd name="T67" fmla="*/ 2147483647 h 425"/>
              <a:gd name="T68" fmla="*/ 2147483647 w 505"/>
              <a:gd name="T69" fmla="*/ 2147483647 h 425"/>
              <a:gd name="T70" fmla="*/ 2147483647 w 505"/>
              <a:gd name="T71" fmla="*/ 2147483647 h 425"/>
              <a:gd name="T72" fmla="*/ 2147483647 w 505"/>
              <a:gd name="T73" fmla="*/ 2147483647 h 425"/>
              <a:gd name="T74" fmla="*/ 2147483647 w 505"/>
              <a:gd name="T75" fmla="*/ 0 h 425"/>
              <a:gd name="T76" fmla="*/ 2147483647 w 505"/>
              <a:gd name="T77" fmla="*/ 2147483647 h 4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5"/>
              <a:gd name="T118" fmla="*/ 0 h 425"/>
              <a:gd name="T119" fmla="*/ 505 w 505"/>
              <a:gd name="T120" fmla="*/ 425 h 4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5" h="425">
                <a:moveTo>
                  <a:pt x="298" y="24"/>
                </a:moveTo>
                <a:lnTo>
                  <a:pt x="256" y="45"/>
                </a:lnTo>
                <a:lnTo>
                  <a:pt x="225" y="87"/>
                </a:lnTo>
                <a:lnTo>
                  <a:pt x="213" y="126"/>
                </a:lnTo>
                <a:lnTo>
                  <a:pt x="183" y="162"/>
                </a:lnTo>
                <a:lnTo>
                  <a:pt x="201" y="186"/>
                </a:lnTo>
                <a:lnTo>
                  <a:pt x="201" y="208"/>
                </a:lnTo>
                <a:lnTo>
                  <a:pt x="183" y="234"/>
                </a:lnTo>
                <a:lnTo>
                  <a:pt x="148" y="250"/>
                </a:lnTo>
                <a:lnTo>
                  <a:pt x="112" y="257"/>
                </a:lnTo>
                <a:lnTo>
                  <a:pt x="61" y="264"/>
                </a:lnTo>
                <a:lnTo>
                  <a:pt x="30" y="281"/>
                </a:lnTo>
                <a:lnTo>
                  <a:pt x="11" y="306"/>
                </a:lnTo>
                <a:lnTo>
                  <a:pt x="21" y="322"/>
                </a:lnTo>
                <a:lnTo>
                  <a:pt x="33" y="325"/>
                </a:lnTo>
                <a:lnTo>
                  <a:pt x="35" y="348"/>
                </a:lnTo>
                <a:lnTo>
                  <a:pt x="23" y="375"/>
                </a:lnTo>
                <a:lnTo>
                  <a:pt x="0" y="408"/>
                </a:lnTo>
                <a:lnTo>
                  <a:pt x="6" y="424"/>
                </a:lnTo>
                <a:lnTo>
                  <a:pt x="343" y="343"/>
                </a:lnTo>
                <a:lnTo>
                  <a:pt x="356" y="357"/>
                </a:lnTo>
                <a:lnTo>
                  <a:pt x="373" y="365"/>
                </a:lnTo>
                <a:lnTo>
                  <a:pt x="388" y="375"/>
                </a:lnTo>
                <a:lnTo>
                  <a:pt x="398" y="397"/>
                </a:lnTo>
                <a:lnTo>
                  <a:pt x="411" y="406"/>
                </a:lnTo>
                <a:lnTo>
                  <a:pt x="485" y="418"/>
                </a:lnTo>
                <a:lnTo>
                  <a:pt x="498" y="394"/>
                </a:lnTo>
                <a:lnTo>
                  <a:pt x="491" y="388"/>
                </a:lnTo>
                <a:lnTo>
                  <a:pt x="504" y="372"/>
                </a:lnTo>
                <a:lnTo>
                  <a:pt x="491" y="364"/>
                </a:lnTo>
                <a:lnTo>
                  <a:pt x="481" y="302"/>
                </a:lnTo>
                <a:lnTo>
                  <a:pt x="463" y="228"/>
                </a:lnTo>
                <a:lnTo>
                  <a:pt x="449" y="166"/>
                </a:lnTo>
                <a:lnTo>
                  <a:pt x="444" y="158"/>
                </a:lnTo>
                <a:lnTo>
                  <a:pt x="434" y="151"/>
                </a:lnTo>
                <a:lnTo>
                  <a:pt x="421" y="99"/>
                </a:lnTo>
                <a:lnTo>
                  <a:pt x="390" y="54"/>
                </a:lnTo>
                <a:lnTo>
                  <a:pt x="388" y="0"/>
                </a:lnTo>
                <a:lnTo>
                  <a:pt x="298" y="24"/>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88" name="Freeform 60" descr="Stationery"/>
          <p:cNvSpPr>
            <a:spLocks/>
          </p:cNvSpPr>
          <p:nvPr/>
        </p:nvSpPr>
        <p:spPr bwMode="invGray">
          <a:xfrm>
            <a:off x="7842250" y="2754313"/>
            <a:ext cx="204788" cy="112712"/>
          </a:xfrm>
          <a:custGeom>
            <a:avLst/>
            <a:gdLst>
              <a:gd name="T0" fmla="*/ 2147483647 w 131"/>
              <a:gd name="T1" fmla="*/ 2147483647 h 70"/>
              <a:gd name="T2" fmla="*/ 2147483647 w 131"/>
              <a:gd name="T3" fmla="*/ 2147483647 h 70"/>
              <a:gd name="T4" fmla="*/ 2147483647 w 131"/>
              <a:gd name="T5" fmla="*/ 0 h 70"/>
              <a:gd name="T6" fmla="*/ 2147483647 w 131"/>
              <a:gd name="T7" fmla="*/ 2147483647 h 70"/>
              <a:gd name="T8" fmla="*/ 2147483647 w 131"/>
              <a:gd name="T9" fmla="*/ 2147483647 h 70"/>
              <a:gd name="T10" fmla="*/ 2147483647 w 131"/>
              <a:gd name="T11" fmla="*/ 2147483647 h 70"/>
              <a:gd name="T12" fmla="*/ 2147483647 w 131"/>
              <a:gd name="T13" fmla="*/ 2147483647 h 70"/>
              <a:gd name="T14" fmla="*/ 2147483647 w 131"/>
              <a:gd name="T15" fmla="*/ 2147483647 h 70"/>
              <a:gd name="T16" fmla="*/ 0 w 131"/>
              <a:gd name="T17" fmla="*/ 2147483647 h 70"/>
              <a:gd name="T18" fmla="*/ 2147483647 w 131"/>
              <a:gd name="T19" fmla="*/ 2147483647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70"/>
              <a:gd name="T32" fmla="*/ 131 w 131"/>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70">
                <a:moveTo>
                  <a:pt x="20" y="38"/>
                </a:moveTo>
                <a:lnTo>
                  <a:pt x="67" y="21"/>
                </a:lnTo>
                <a:lnTo>
                  <a:pt x="97" y="0"/>
                </a:lnTo>
                <a:lnTo>
                  <a:pt x="103" y="11"/>
                </a:lnTo>
                <a:lnTo>
                  <a:pt x="130" y="2"/>
                </a:lnTo>
                <a:lnTo>
                  <a:pt x="92" y="34"/>
                </a:lnTo>
                <a:lnTo>
                  <a:pt x="48" y="54"/>
                </a:lnTo>
                <a:lnTo>
                  <a:pt x="17" y="69"/>
                </a:lnTo>
                <a:lnTo>
                  <a:pt x="0" y="69"/>
                </a:lnTo>
                <a:lnTo>
                  <a:pt x="20" y="38"/>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89" name="Freeform 61" descr="Stationery"/>
          <p:cNvSpPr>
            <a:spLocks/>
          </p:cNvSpPr>
          <p:nvPr/>
        </p:nvSpPr>
        <p:spPr bwMode="invGray">
          <a:xfrm>
            <a:off x="4213225" y="3935413"/>
            <a:ext cx="1155700" cy="533400"/>
          </a:xfrm>
          <a:custGeom>
            <a:avLst/>
            <a:gdLst>
              <a:gd name="T0" fmla="*/ 2147483647 w 739"/>
              <a:gd name="T1" fmla="*/ 2147483647 h 332"/>
              <a:gd name="T2" fmla="*/ 0 w 739"/>
              <a:gd name="T3" fmla="*/ 2147483647 h 332"/>
              <a:gd name="T4" fmla="*/ 0 w 739"/>
              <a:gd name="T5" fmla="*/ 2147483647 h 332"/>
              <a:gd name="T6" fmla="*/ 2147483647 w 739"/>
              <a:gd name="T7" fmla="*/ 2147483647 h 332"/>
              <a:gd name="T8" fmla="*/ 2147483647 w 739"/>
              <a:gd name="T9" fmla="*/ 2147483647 h 332"/>
              <a:gd name="T10" fmla="*/ 2147483647 w 739"/>
              <a:gd name="T11" fmla="*/ 2147483647 h 332"/>
              <a:gd name="T12" fmla="*/ 2147483647 w 739"/>
              <a:gd name="T13" fmla="*/ 2147483647 h 332"/>
              <a:gd name="T14" fmla="*/ 2147483647 w 739"/>
              <a:gd name="T15" fmla="*/ 2147483647 h 332"/>
              <a:gd name="T16" fmla="*/ 2147483647 w 739"/>
              <a:gd name="T17" fmla="*/ 2147483647 h 332"/>
              <a:gd name="T18" fmla="*/ 2147483647 w 739"/>
              <a:gd name="T19" fmla="*/ 2147483647 h 332"/>
              <a:gd name="T20" fmla="*/ 2147483647 w 739"/>
              <a:gd name="T21" fmla="*/ 2147483647 h 332"/>
              <a:gd name="T22" fmla="*/ 2147483647 w 739"/>
              <a:gd name="T23" fmla="*/ 2147483647 h 332"/>
              <a:gd name="T24" fmla="*/ 2147483647 w 739"/>
              <a:gd name="T25" fmla="*/ 2147483647 h 332"/>
              <a:gd name="T26" fmla="*/ 2147483647 w 739"/>
              <a:gd name="T27" fmla="*/ 2147483647 h 332"/>
              <a:gd name="T28" fmla="*/ 2147483647 w 739"/>
              <a:gd name="T29" fmla="*/ 2147483647 h 332"/>
              <a:gd name="T30" fmla="*/ 2147483647 w 739"/>
              <a:gd name="T31" fmla="*/ 2147483647 h 332"/>
              <a:gd name="T32" fmla="*/ 2147483647 w 739"/>
              <a:gd name="T33" fmla="*/ 2147483647 h 332"/>
              <a:gd name="T34" fmla="*/ 2147483647 w 739"/>
              <a:gd name="T35" fmla="*/ 2147483647 h 332"/>
              <a:gd name="T36" fmla="*/ 2147483647 w 739"/>
              <a:gd name="T37" fmla="*/ 2147483647 h 332"/>
              <a:gd name="T38" fmla="*/ 2147483647 w 739"/>
              <a:gd name="T39" fmla="*/ 2147483647 h 332"/>
              <a:gd name="T40" fmla="*/ 2147483647 w 739"/>
              <a:gd name="T41" fmla="*/ 2147483647 h 332"/>
              <a:gd name="T42" fmla="*/ 2147483647 w 739"/>
              <a:gd name="T43" fmla="*/ 0 h 332"/>
              <a:gd name="T44" fmla="*/ 2147483647 w 739"/>
              <a:gd name="T45" fmla="*/ 2147483647 h 332"/>
              <a:gd name="T46" fmla="*/ 2147483647 w 739"/>
              <a:gd name="T47" fmla="*/ 2147483647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9"/>
              <a:gd name="T73" fmla="*/ 0 h 332"/>
              <a:gd name="T74" fmla="*/ 739 w 73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9" h="332">
                <a:moveTo>
                  <a:pt x="83" y="20"/>
                </a:moveTo>
                <a:lnTo>
                  <a:pt x="0" y="23"/>
                </a:lnTo>
                <a:lnTo>
                  <a:pt x="0" y="64"/>
                </a:lnTo>
                <a:lnTo>
                  <a:pt x="259" y="72"/>
                </a:lnTo>
                <a:lnTo>
                  <a:pt x="263" y="272"/>
                </a:lnTo>
                <a:lnTo>
                  <a:pt x="282" y="284"/>
                </a:lnTo>
                <a:lnTo>
                  <a:pt x="304" y="277"/>
                </a:lnTo>
                <a:lnTo>
                  <a:pt x="330" y="291"/>
                </a:lnTo>
                <a:lnTo>
                  <a:pt x="412" y="308"/>
                </a:lnTo>
                <a:lnTo>
                  <a:pt x="437" y="301"/>
                </a:lnTo>
                <a:lnTo>
                  <a:pt x="477" y="322"/>
                </a:lnTo>
                <a:lnTo>
                  <a:pt x="513" y="317"/>
                </a:lnTo>
                <a:lnTo>
                  <a:pt x="542" y="328"/>
                </a:lnTo>
                <a:lnTo>
                  <a:pt x="570" y="317"/>
                </a:lnTo>
                <a:lnTo>
                  <a:pt x="589" y="331"/>
                </a:lnTo>
                <a:lnTo>
                  <a:pt x="618" y="314"/>
                </a:lnTo>
                <a:lnTo>
                  <a:pt x="700" y="312"/>
                </a:lnTo>
                <a:lnTo>
                  <a:pt x="713" y="326"/>
                </a:lnTo>
                <a:lnTo>
                  <a:pt x="737" y="329"/>
                </a:lnTo>
                <a:lnTo>
                  <a:pt x="738" y="157"/>
                </a:lnTo>
                <a:lnTo>
                  <a:pt x="720" y="49"/>
                </a:lnTo>
                <a:lnTo>
                  <a:pt x="713" y="0"/>
                </a:lnTo>
                <a:lnTo>
                  <a:pt x="505" y="17"/>
                </a:lnTo>
                <a:lnTo>
                  <a:pt x="83" y="20"/>
                </a:lnTo>
              </a:path>
            </a:pathLst>
          </a:custGeom>
          <a:blipFill dpi="0" rotWithShape="0">
            <a:blip r:embed="rId3" cstate="print"/>
            <a:srcRect/>
            <a:tile tx="0" ty="0" sx="100000" sy="100000" flip="none" algn="tl"/>
          </a:blipFill>
          <a:ln w="12700" cap="rnd">
            <a:solidFill>
              <a:srgbClr val="000000"/>
            </a:solidFill>
            <a:round/>
            <a:headEnd/>
            <a:tailEnd/>
          </a:ln>
        </p:spPr>
        <p:txBody>
          <a:bodyPr/>
          <a:lstStyle/>
          <a:p>
            <a:endParaRPr lang="en-US"/>
          </a:p>
        </p:txBody>
      </p:sp>
      <p:sp>
        <p:nvSpPr>
          <p:cNvPr id="22590" name="Freeform 62" descr="Stationery"/>
          <p:cNvSpPr>
            <a:spLocks/>
          </p:cNvSpPr>
          <p:nvPr/>
        </p:nvSpPr>
        <p:spPr bwMode="auto">
          <a:xfrm>
            <a:off x="304800" y="1905000"/>
            <a:ext cx="1211263" cy="1106488"/>
          </a:xfrm>
          <a:custGeom>
            <a:avLst/>
            <a:gdLst>
              <a:gd name="T0" fmla="*/ 2147483647 w 3372"/>
              <a:gd name="T1" fmla="*/ 2147483647 h 3282"/>
              <a:gd name="T2" fmla="*/ 2147483647 w 3372"/>
              <a:gd name="T3" fmla="*/ 0 h 3282"/>
              <a:gd name="T4" fmla="*/ 2147483647 w 3372"/>
              <a:gd name="T5" fmla="*/ 2147483647 h 3282"/>
              <a:gd name="T6" fmla="*/ 2147483647 w 3372"/>
              <a:gd name="T7" fmla="*/ 2147483647 h 3282"/>
              <a:gd name="T8" fmla="*/ 2147483647 w 3372"/>
              <a:gd name="T9" fmla="*/ 2147483647 h 3282"/>
              <a:gd name="T10" fmla="*/ 2147483647 w 3372"/>
              <a:gd name="T11" fmla="*/ 2147483647 h 3282"/>
              <a:gd name="T12" fmla="*/ 2147483647 w 3372"/>
              <a:gd name="T13" fmla="*/ 2147483647 h 3282"/>
              <a:gd name="T14" fmla="*/ 2147483647 w 3372"/>
              <a:gd name="T15" fmla="*/ 2147483647 h 3282"/>
              <a:gd name="T16" fmla="*/ 2147483647 w 3372"/>
              <a:gd name="T17" fmla="*/ 2147483647 h 3282"/>
              <a:gd name="T18" fmla="*/ 2147483647 w 3372"/>
              <a:gd name="T19" fmla="*/ 2147483647 h 3282"/>
              <a:gd name="T20" fmla="*/ 2147483647 w 3372"/>
              <a:gd name="T21" fmla="*/ 2147483647 h 3282"/>
              <a:gd name="T22" fmla="*/ 2147483647 w 3372"/>
              <a:gd name="T23" fmla="*/ 2147483647 h 3282"/>
              <a:gd name="T24" fmla="*/ 2147483647 w 3372"/>
              <a:gd name="T25" fmla="*/ 2147483647 h 3282"/>
              <a:gd name="T26" fmla="*/ 2147483647 w 3372"/>
              <a:gd name="T27" fmla="*/ 2147483647 h 3282"/>
              <a:gd name="T28" fmla="*/ 2147483647 w 3372"/>
              <a:gd name="T29" fmla="*/ 2147483647 h 3282"/>
              <a:gd name="T30" fmla="*/ 2147483647 w 3372"/>
              <a:gd name="T31" fmla="*/ 2147483647 h 3282"/>
              <a:gd name="T32" fmla="*/ 2147483647 w 3372"/>
              <a:gd name="T33" fmla="*/ 2147483647 h 3282"/>
              <a:gd name="T34" fmla="*/ 2147483647 w 3372"/>
              <a:gd name="T35" fmla="*/ 2147483647 h 3282"/>
              <a:gd name="T36" fmla="*/ 2147483647 w 3372"/>
              <a:gd name="T37" fmla="*/ 2147483647 h 3282"/>
              <a:gd name="T38" fmla="*/ 2147483647 w 3372"/>
              <a:gd name="T39" fmla="*/ 2147483647 h 3282"/>
              <a:gd name="T40" fmla="*/ 2147483647 w 3372"/>
              <a:gd name="T41" fmla="*/ 2147483647 h 3282"/>
              <a:gd name="T42" fmla="*/ 2147483647 w 3372"/>
              <a:gd name="T43" fmla="*/ 2147483647 h 3282"/>
              <a:gd name="T44" fmla="*/ 0 w 3372"/>
              <a:gd name="T45" fmla="*/ 2147483647 h 3282"/>
              <a:gd name="T46" fmla="*/ 2147483647 w 3372"/>
              <a:gd name="T47" fmla="*/ 2147483647 h 3282"/>
              <a:gd name="T48" fmla="*/ 2147483647 w 3372"/>
              <a:gd name="T49" fmla="*/ 2147483647 h 3282"/>
              <a:gd name="T50" fmla="*/ 2147483647 w 3372"/>
              <a:gd name="T51" fmla="*/ 2147483647 h 3282"/>
              <a:gd name="T52" fmla="*/ 2147483647 w 3372"/>
              <a:gd name="T53" fmla="*/ 2147483647 h 3282"/>
              <a:gd name="T54" fmla="*/ 2147483647 w 3372"/>
              <a:gd name="T55" fmla="*/ 2147483647 h 3282"/>
              <a:gd name="T56" fmla="*/ 2147483647 w 3372"/>
              <a:gd name="T57" fmla="*/ 2147483647 h 3282"/>
              <a:gd name="T58" fmla="*/ 2147483647 w 3372"/>
              <a:gd name="T59" fmla="*/ 2147483647 h 3282"/>
              <a:gd name="T60" fmla="*/ 2147483647 w 3372"/>
              <a:gd name="T61" fmla="*/ 2147483647 h 3282"/>
              <a:gd name="T62" fmla="*/ 2147483647 w 3372"/>
              <a:gd name="T63" fmla="*/ 2147483647 h 3282"/>
              <a:gd name="T64" fmla="*/ 2147483647 w 3372"/>
              <a:gd name="T65" fmla="*/ 2147483647 h 3282"/>
              <a:gd name="T66" fmla="*/ 2147483647 w 3372"/>
              <a:gd name="T67" fmla="*/ 2147483647 h 3282"/>
              <a:gd name="T68" fmla="*/ 2147483647 w 3372"/>
              <a:gd name="T69" fmla="*/ 2147483647 h 3282"/>
              <a:gd name="T70" fmla="*/ 2147483647 w 3372"/>
              <a:gd name="T71" fmla="*/ 2147483647 h 3282"/>
              <a:gd name="T72" fmla="*/ 2147483647 w 3372"/>
              <a:gd name="T73" fmla="*/ 2147483647 h 3282"/>
              <a:gd name="T74" fmla="*/ 2147483647 w 3372"/>
              <a:gd name="T75" fmla="*/ 2147483647 h 3282"/>
              <a:gd name="T76" fmla="*/ 2147483647 w 3372"/>
              <a:gd name="T77" fmla="*/ 2147483647 h 3282"/>
              <a:gd name="T78" fmla="*/ 2147483647 w 3372"/>
              <a:gd name="T79" fmla="*/ 2147483647 h 3282"/>
              <a:gd name="T80" fmla="*/ 2147483647 w 3372"/>
              <a:gd name="T81" fmla="*/ 2147483647 h 3282"/>
              <a:gd name="T82" fmla="*/ 2147483647 w 3372"/>
              <a:gd name="T83" fmla="*/ 2147483647 h 32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72"/>
              <a:gd name="T127" fmla="*/ 0 h 3282"/>
              <a:gd name="T128" fmla="*/ 3372 w 3372"/>
              <a:gd name="T129" fmla="*/ 3282 h 32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72" h="3282">
                <a:moveTo>
                  <a:pt x="536" y="489"/>
                </a:moveTo>
                <a:lnTo>
                  <a:pt x="1215" y="0"/>
                </a:lnTo>
                <a:lnTo>
                  <a:pt x="1538" y="90"/>
                </a:lnTo>
                <a:lnTo>
                  <a:pt x="1696" y="239"/>
                </a:lnTo>
                <a:lnTo>
                  <a:pt x="2332" y="304"/>
                </a:lnTo>
                <a:lnTo>
                  <a:pt x="2355" y="1927"/>
                </a:lnTo>
                <a:lnTo>
                  <a:pt x="2559" y="1974"/>
                </a:lnTo>
                <a:lnTo>
                  <a:pt x="2651" y="2169"/>
                </a:lnTo>
                <a:lnTo>
                  <a:pt x="2801" y="2105"/>
                </a:lnTo>
                <a:lnTo>
                  <a:pt x="3106" y="2545"/>
                </a:lnTo>
                <a:lnTo>
                  <a:pt x="3372" y="2745"/>
                </a:lnTo>
                <a:lnTo>
                  <a:pt x="3360" y="2926"/>
                </a:lnTo>
                <a:lnTo>
                  <a:pt x="3029" y="2944"/>
                </a:lnTo>
                <a:lnTo>
                  <a:pt x="2886" y="2407"/>
                </a:lnTo>
                <a:lnTo>
                  <a:pt x="1827" y="1873"/>
                </a:lnTo>
                <a:lnTo>
                  <a:pt x="1857" y="2042"/>
                </a:lnTo>
                <a:lnTo>
                  <a:pt x="1623" y="2258"/>
                </a:lnTo>
                <a:lnTo>
                  <a:pt x="1585" y="2177"/>
                </a:lnTo>
                <a:lnTo>
                  <a:pt x="1518" y="2177"/>
                </a:lnTo>
                <a:lnTo>
                  <a:pt x="1330" y="2630"/>
                </a:lnTo>
                <a:lnTo>
                  <a:pt x="744" y="3075"/>
                </a:lnTo>
                <a:lnTo>
                  <a:pt x="163" y="3282"/>
                </a:lnTo>
                <a:lnTo>
                  <a:pt x="0" y="3255"/>
                </a:lnTo>
                <a:lnTo>
                  <a:pt x="663" y="2879"/>
                </a:lnTo>
                <a:lnTo>
                  <a:pt x="744" y="2879"/>
                </a:lnTo>
                <a:lnTo>
                  <a:pt x="987" y="2583"/>
                </a:lnTo>
                <a:lnTo>
                  <a:pt x="1090" y="2568"/>
                </a:lnTo>
                <a:lnTo>
                  <a:pt x="1260" y="2346"/>
                </a:lnTo>
                <a:lnTo>
                  <a:pt x="1202" y="2250"/>
                </a:lnTo>
                <a:lnTo>
                  <a:pt x="848" y="2296"/>
                </a:lnTo>
                <a:lnTo>
                  <a:pt x="601" y="1740"/>
                </a:lnTo>
                <a:lnTo>
                  <a:pt x="744" y="1486"/>
                </a:lnTo>
                <a:lnTo>
                  <a:pt x="968" y="1398"/>
                </a:lnTo>
                <a:lnTo>
                  <a:pt x="883" y="1176"/>
                </a:lnTo>
                <a:lnTo>
                  <a:pt x="652" y="1278"/>
                </a:lnTo>
                <a:lnTo>
                  <a:pt x="478" y="956"/>
                </a:lnTo>
                <a:lnTo>
                  <a:pt x="675" y="879"/>
                </a:lnTo>
                <a:lnTo>
                  <a:pt x="848" y="969"/>
                </a:lnTo>
                <a:lnTo>
                  <a:pt x="929" y="918"/>
                </a:lnTo>
                <a:lnTo>
                  <a:pt x="778" y="646"/>
                </a:lnTo>
                <a:lnTo>
                  <a:pt x="520" y="626"/>
                </a:lnTo>
                <a:lnTo>
                  <a:pt x="536" y="489"/>
                </a:lnTo>
                <a:close/>
              </a:path>
            </a:pathLst>
          </a:custGeom>
          <a:blipFill dpi="0" rotWithShape="1">
            <a:blip r:embed="rId3" cstate="print"/>
            <a:srcRect/>
            <a:tile tx="0" ty="0" sx="100000" sy="100000" flip="none" algn="tl"/>
          </a:blipFill>
          <a:ln w="9525">
            <a:solidFill>
              <a:schemeClr val="tx2"/>
            </a:solidFill>
            <a:round/>
            <a:headEnd/>
            <a:tailEnd/>
          </a:ln>
        </p:spPr>
        <p:txBody>
          <a:bodyPr/>
          <a:lstStyle/>
          <a:p>
            <a:endParaRPr lang="en-US"/>
          </a:p>
        </p:txBody>
      </p:sp>
      <p:sp>
        <p:nvSpPr>
          <p:cNvPr id="22591" name="Freeform 63" descr="Stationery"/>
          <p:cNvSpPr>
            <a:spLocks/>
          </p:cNvSpPr>
          <p:nvPr/>
        </p:nvSpPr>
        <p:spPr bwMode="auto">
          <a:xfrm>
            <a:off x="685800" y="4191000"/>
            <a:ext cx="219075" cy="219075"/>
          </a:xfrm>
          <a:custGeom>
            <a:avLst/>
            <a:gdLst>
              <a:gd name="T0" fmla="*/ 2147483647 w 608"/>
              <a:gd name="T1" fmla="*/ 0 h 652"/>
              <a:gd name="T2" fmla="*/ 0 w 608"/>
              <a:gd name="T3" fmla="*/ 2147483647 h 652"/>
              <a:gd name="T4" fmla="*/ 2147483647 w 608"/>
              <a:gd name="T5" fmla="*/ 2147483647 h 652"/>
              <a:gd name="T6" fmla="*/ 2147483647 w 608"/>
              <a:gd name="T7" fmla="*/ 2147483647 h 652"/>
              <a:gd name="T8" fmla="*/ 2147483647 w 608"/>
              <a:gd name="T9" fmla="*/ 2147483647 h 652"/>
              <a:gd name="T10" fmla="*/ 2147483647 w 608"/>
              <a:gd name="T11" fmla="*/ 2147483647 h 652"/>
              <a:gd name="T12" fmla="*/ 2147483647 w 608"/>
              <a:gd name="T13" fmla="*/ 2147483647 h 652"/>
              <a:gd name="T14" fmla="*/ 2147483647 w 608"/>
              <a:gd name="T15" fmla="*/ 2147483647 h 652"/>
              <a:gd name="T16" fmla="*/ 2147483647 w 608"/>
              <a:gd name="T17" fmla="*/ 2147483647 h 652"/>
              <a:gd name="T18" fmla="*/ 2147483647 w 608"/>
              <a:gd name="T19" fmla="*/ 0 h 6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8"/>
              <a:gd name="T31" fmla="*/ 0 h 652"/>
              <a:gd name="T32" fmla="*/ 608 w 608"/>
              <a:gd name="T33" fmla="*/ 652 h 6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8" h="652">
                <a:moveTo>
                  <a:pt x="101" y="0"/>
                </a:moveTo>
                <a:lnTo>
                  <a:pt x="0" y="249"/>
                </a:lnTo>
                <a:lnTo>
                  <a:pt x="74" y="372"/>
                </a:lnTo>
                <a:lnTo>
                  <a:pt x="74" y="590"/>
                </a:lnTo>
                <a:lnTo>
                  <a:pt x="220" y="652"/>
                </a:lnTo>
                <a:lnTo>
                  <a:pt x="281" y="522"/>
                </a:lnTo>
                <a:lnTo>
                  <a:pt x="469" y="491"/>
                </a:lnTo>
                <a:lnTo>
                  <a:pt x="608" y="349"/>
                </a:lnTo>
                <a:lnTo>
                  <a:pt x="458" y="133"/>
                </a:lnTo>
                <a:lnTo>
                  <a:pt x="101" y="0"/>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grpSp>
        <p:nvGrpSpPr>
          <p:cNvPr id="3" name="Group 64"/>
          <p:cNvGrpSpPr>
            <a:grpSpLocks/>
          </p:cNvGrpSpPr>
          <p:nvPr/>
        </p:nvGrpSpPr>
        <p:grpSpPr bwMode="auto">
          <a:xfrm>
            <a:off x="784225" y="5067300"/>
            <a:ext cx="739775" cy="531813"/>
            <a:chOff x="948" y="3432"/>
            <a:chExt cx="515" cy="394"/>
          </a:xfrm>
        </p:grpSpPr>
        <p:sp>
          <p:nvSpPr>
            <p:cNvPr id="22698" name="Freeform 65" descr="Stationery"/>
            <p:cNvSpPr>
              <a:spLocks/>
            </p:cNvSpPr>
            <p:nvPr/>
          </p:nvSpPr>
          <p:spPr bwMode="auto">
            <a:xfrm>
              <a:off x="1005" y="3432"/>
              <a:ext cx="73" cy="71"/>
            </a:xfrm>
            <a:custGeom>
              <a:avLst/>
              <a:gdLst>
                <a:gd name="T0" fmla="*/ 0 w 292"/>
                <a:gd name="T1" fmla="*/ 0 h 284"/>
                <a:gd name="T2" fmla="*/ 0 w 292"/>
                <a:gd name="T3" fmla="*/ 0 h 284"/>
                <a:gd name="T4" fmla="*/ 0 w 292"/>
                <a:gd name="T5" fmla="*/ 0 h 284"/>
                <a:gd name="T6" fmla="*/ 0 w 292"/>
                <a:gd name="T7" fmla="*/ 0 h 284"/>
                <a:gd name="T8" fmla="*/ 0 w 292"/>
                <a:gd name="T9" fmla="*/ 0 h 284"/>
                <a:gd name="T10" fmla="*/ 0 w 292"/>
                <a:gd name="T11" fmla="*/ 0 h 284"/>
                <a:gd name="T12" fmla="*/ 0 w 292"/>
                <a:gd name="T13" fmla="*/ 0 h 284"/>
                <a:gd name="T14" fmla="*/ 0 60000 65536"/>
                <a:gd name="T15" fmla="*/ 0 60000 65536"/>
                <a:gd name="T16" fmla="*/ 0 60000 65536"/>
                <a:gd name="T17" fmla="*/ 0 60000 65536"/>
                <a:gd name="T18" fmla="*/ 0 60000 65536"/>
                <a:gd name="T19" fmla="*/ 0 60000 65536"/>
                <a:gd name="T20" fmla="*/ 0 60000 65536"/>
                <a:gd name="T21" fmla="*/ 0 w 292"/>
                <a:gd name="T22" fmla="*/ 0 h 284"/>
                <a:gd name="T23" fmla="*/ 292 w 292"/>
                <a:gd name="T24" fmla="*/ 284 h 2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284">
                  <a:moveTo>
                    <a:pt x="61" y="26"/>
                  </a:moveTo>
                  <a:lnTo>
                    <a:pt x="0" y="164"/>
                  </a:lnTo>
                  <a:lnTo>
                    <a:pt x="107" y="257"/>
                  </a:lnTo>
                  <a:lnTo>
                    <a:pt x="242" y="284"/>
                  </a:lnTo>
                  <a:lnTo>
                    <a:pt x="292" y="168"/>
                  </a:lnTo>
                  <a:lnTo>
                    <a:pt x="262" y="0"/>
                  </a:lnTo>
                  <a:lnTo>
                    <a:pt x="61" y="26"/>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sp>
          <p:nvSpPr>
            <p:cNvPr id="22699" name="Freeform 66" descr="Stationery"/>
            <p:cNvSpPr>
              <a:spLocks/>
            </p:cNvSpPr>
            <p:nvPr/>
          </p:nvSpPr>
          <p:spPr bwMode="auto">
            <a:xfrm>
              <a:off x="948" y="3480"/>
              <a:ext cx="39" cy="57"/>
            </a:xfrm>
            <a:custGeom>
              <a:avLst/>
              <a:gdLst>
                <a:gd name="T0" fmla="*/ 0 w 154"/>
                <a:gd name="T1" fmla="*/ 0 h 226"/>
                <a:gd name="T2" fmla="*/ 0 w 154"/>
                <a:gd name="T3" fmla="*/ 0 h 226"/>
                <a:gd name="T4" fmla="*/ 0 w 154"/>
                <a:gd name="T5" fmla="*/ 0 h 226"/>
                <a:gd name="T6" fmla="*/ 0 w 154"/>
                <a:gd name="T7" fmla="*/ 0 h 226"/>
                <a:gd name="T8" fmla="*/ 0 w 154"/>
                <a:gd name="T9" fmla="*/ 0 h 226"/>
                <a:gd name="T10" fmla="*/ 0 w 154"/>
                <a:gd name="T11" fmla="*/ 0 h 226"/>
                <a:gd name="T12" fmla="*/ 0 60000 65536"/>
                <a:gd name="T13" fmla="*/ 0 60000 65536"/>
                <a:gd name="T14" fmla="*/ 0 60000 65536"/>
                <a:gd name="T15" fmla="*/ 0 60000 65536"/>
                <a:gd name="T16" fmla="*/ 0 60000 65536"/>
                <a:gd name="T17" fmla="*/ 0 60000 65536"/>
                <a:gd name="T18" fmla="*/ 0 w 154"/>
                <a:gd name="T19" fmla="*/ 0 h 226"/>
                <a:gd name="T20" fmla="*/ 154 w 154"/>
                <a:gd name="T21" fmla="*/ 226 h 226"/>
              </a:gdLst>
              <a:ahLst/>
              <a:cxnLst>
                <a:cxn ang="T12">
                  <a:pos x="T0" y="T1"/>
                </a:cxn>
                <a:cxn ang="T13">
                  <a:pos x="T2" y="T3"/>
                </a:cxn>
                <a:cxn ang="T14">
                  <a:pos x="T4" y="T5"/>
                </a:cxn>
                <a:cxn ang="T15">
                  <a:pos x="T6" y="T7"/>
                </a:cxn>
                <a:cxn ang="T16">
                  <a:pos x="T8" y="T9"/>
                </a:cxn>
                <a:cxn ang="T17">
                  <a:pos x="T10" y="T11"/>
                </a:cxn>
              </a:cxnLst>
              <a:rect l="T18" t="T19" r="T20" b="T21"/>
              <a:pathLst>
                <a:path w="154" h="226">
                  <a:moveTo>
                    <a:pt x="0" y="226"/>
                  </a:moveTo>
                  <a:lnTo>
                    <a:pt x="0" y="158"/>
                  </a:lnTo>
                  <a:lnTo>
                    <a:pt x="85" y="0"/>
                  </a:lnTo>
                  <a:lnTo>
                    <a:pt x="154" y="46"/>
                  </a:lnTo>
                  <a:lnTo>
                    <a:pt x="73" y="226"/>
                  </a:lnTo>
                  <a:lnTo>
                    <a:pt x="0" y="226"/>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sp>
          <p:nvSpPr>
            <p:cNvPr id="22700" name="Freeform 67" descr="Stationery"/>
            <p:cNvSpPr>
              <a:spLocks/>
            </p:cNvSpPr>
            <p:nvPr/>
          </p:nvSpPr>
          <p:spPr bwMode="auto">
            <a:xfrm>
              <a:off x="1074" y="3480"/>
              <a:ext cx="109" cy="81"/>
            </a:xfrm>
            <a:custGeom>
              <a:avLst/>
              <a:gdLst>
                <a:gd name="T0" fmla="*/ 0 w 437"/>
                <a:gd name="T1" fmla="*/ 0 h 323"/>
                <a:gd name="T2" fmla="*/ 0 w 437"/>
                <a:gd name="T3" fmla="*/ 0 h 323"/>
                <a:gd name="T4" fmla="*/ 0 w 437"/>
                <a:gd name="T5" fmla="*/ 0 h 323"/>
                <a:gd name="T6" fmla="*/ 0 w 437"/>
                <a:gd name="T7" fmla="*/ 0 h 323"/>
                <a:gd name="T8" fmla="*/ 0 w 437"/>
                <a:gd name="T9" fmla="*/ 0 h 323"/>
                <a:gd name="T10" fmla="*/ 0 w 437"/>
                <a:gd name="T11" fmla="*/ 0 h 323"/>
                <a:gd name="T12" fmla="*/ 0 w 437"/>
                <a:gd name="T13" fmla="*/ 0 h 323"/>
                <a:gd name="T14" fmla="*/ 0 w 437"/>
                <a:gd name="T15" fmla="*/ 0 h 323"/>
                <a:gd name="T16" fmla="*/ 0 60000 65536"/>
                <a:gd name="T17" fmla="*/ 0 60000 65536"/>
                <a:gd name="T18" fmla="*/ 0 60000 65536"/>
                <a:gd name="T19" fmla="*/ 0 60000 65536"/>
                <a:gd name="T20" fmla="*/ 0 60000 65536"/>
                <a:gd name="T21" fmla="*/ 0 60000 65536"/>
                <a:gd name="T22" fmla="*/ 0 60000 65536"/>
                <a:gd name="T23" fmla="*/ 0 60000 65536"/>
                <a:gd name="T24" fmla="*/ 0 w 437"/>
                <a:gd name="T25" fmla="*/ 0 h 323"/>
                <a:gd name="T26" fmla="*/ 437 w 437"/>
                <a:gd name="T27" fmla="*/ 323 h 3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7" h="323">
                  <a:moveTo>
                    <a:pt x="0" y="115"/>
                  </a:moveTo>
                  <a:lnTo>
                    <a:pt x="294" y="0"/>
                  </a:lnTo>
                  <a:lnTo>
                    <a:pt x="352" y="138"/>
                  </a:lnTo>
                  <a:lnTo>
                    <a:pt x="410" y="169"/>
                  </a:lnTo>
                  <a:lnTo>
                    <a:pt x="437" y="289"/>
                  </a:lnTo>
                  <a:lnTo>
                    <a:pt x="285" y="300"/>
                  </a:lnTo>
                  <a:lnTo>
                    <a:pt x="177" y="323"/>
                  </a:lnTo>
                  <a:lnTo>
                    <a:pt x="0" y="115"/>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sp>
          <p:nvSpPr>
            <p:cNvPr id="22701" name="Freeform 68" descr="Stationery"/>
            <p:cNvSpPr>
              <a:spLocks/>
            </p:cNvSpPr>
            <p:nvPr/>
          </p:nvSpPr>
          <p:spPr bwMode="auto">
            <a:xfrm>
              <a:off x="1188" y="3541"/>
              <a:ext cx="87" cy="44"/>
            </a:xfrm>
            <a:custGeom>
              <a:avLst/>
              <a:gdLst>
                <a:gd name="T0" fmla="*/ 0 w 347"/>
                <a:gd name="T1" fmla="*/ 0 h 176"/>
                <a:gd name="T2" fmla="*/ 0 w 347"/>
                <a:gd name="T3" fmla="*/ 0 h 176"/>
                <a:gd name="T4" fmla="*/ 0 w 347"/>
                <a:gd name="T5" fmla="*/ 0 h 176"/>
                <a:gd name="T6" fmla="*/ 0 w 347"/>
                <a:gd name="T7" fmla="*/ 0 h 176"/>
                <a:gd name="T8" fmla="*/ 0 w 347"/>
                <a:gd name="T9" fmla="*/ 0 h 176"/>
                <a:gd name="T10" fmla="*/ 0 w 347"/>
                <a:gd name="T11" fmla="*/ 0 h 176"/>
                <a:gd name="T12" fmla="*/ 0 w 347"/>
                <a:gd name="T13" fmla="*/ 0 h 176"/>
                <a:gd name="T14" fmla="*/ 0 w 347"/>
                <a:gd name="T15" fmla="*/ 0 h 176"/>
                <a:gd name="T16" fmla="*/ 0 w 347"/>
                <a:gd name="T17" fmla="*/ 0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7"/>
                <a:gd name="T28" fmla="*/ 0 h 176"/>
                <a:gd name="T29" fmla="*/ 347 w 347"/>
                <a:gd name="T30" fmla="*/ 176 h 1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7" h="176">
                  <a:moveTo>
                    <a:pt x="47" y="7"/>
                  </a:moveTo>
                  <a:lnTo>
                    <a:pt x="0" y="165"/>
                  </a:lnTo>
                  <a:lnTo>
                    <a:pt x="88" y="176"/>
                  </a:lnTo>
                  <a:lnTo>
                    <a:pt x="146" y="138"/>
                  </a:lnTo>
                  <a:lnTo>
                    <a:pt x="254" y="142"/>
                  </a:lnTo>
                  <a:lnTo>
                    <a:pt x="347" y="74"/>
                  </a:lnTo>
                  <a:lnTo>
                    <a:pt x="285" y="50"/>
                  </a:lnTo>
                  <a:lnTo>
                    <a:pt x="235" y="0"/>
                  </a:lnTo>
                  <a:lnTo>
                    <a:pt x="47" y="7"/>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sp>
          <p:nvSpPr>
            <p:cNvPr id="22702" name="Freeform 69" descr="Stationery"/>
            <p:cNvSpPr>
              <a:spLocks/>
            </p:cNvSpPr>
            <p:nvPr/>
          </p:nvSpPr>
          <p:spPr bwMode="auto">
            <a:xfrm>
              <a:off x="1214" y="3601"/>
              <a:ext cx="34" cy="32"/>
            </a:xfrm>
            <a:custGeom>
              <a:avLst/>
              <a:gdLst>
                <a:gd name="T0" fmla="*/ 0 w 136"/>
                <a:gd name="T1" fmla="*/ 0 h 128"/>
                <a:gd name="T2" fmla="*/ 0 w 136"/>
                <a:gd name="T3" fmla="*/ 0 h 128"/>
                <a:gd name="T4" fmla="*/ 0 w 136"/>
                <a:gd name="T5" fmla="*/ 0 h 128"/>
                <a:gd name="T6" fmla="*/ 0 w 136"/>
                <a:gd name="T7" fmla="*/ 0 h 128"/>
                <a:gd name="T8" fmla="*/ 0 w 136"/>
                <a:gd name="T9" fmla="*/ 0 h 128"/>
                <a:gd name="T10" fmla="*/ 0 60000 65536"/>
                <a:gd name="T11" fmla="*/ 0 60000 65536"/>
                <a:gd name="T12" fmla="*/ 0 60000 65536"/>
                <a:gd name="T13" fmla="*/ 0 60000 65536"/>
                <a:gd name="T14" fmla="*/ 0 60000 65536"/>
                <a:gd name="T15" fmla="*/ 0 w 136"/>
                <a:gd name="T16" fmla="*/ 0 h 128"/>
                <a:gd name="T17" fmla="*/ 136 w 136"/>
                <a:gd name="T18" fmla="*/ 128 h 128"/>
              </a:gdLst>
              <a:ahLst/>
              <a:cxnLst>
                <a:cxn ang="T10">
                  <a:pos x="T0" y="T1"/>
                </a:cxn>
                <a:cxn ang="T11">
                  <a:pos x="T2" y="T3"/>
                </a:cxn>
                <a:cxn ang="T12">
                  <a:pos x="T4" y="T5"/>
                </a:cxn>
                <a:cxn ang="T13">
                  <a:pos x="T6" y="T7"/>
                </a:cxn>
                <a:cxn ang="T14">
                  <a:pos x="T8" y="T9"/>
                </a:cxn>
              </a:cxnLst>
              <a:rect l="T15" t="T16" r="T17" b="T18"/>
              <a:pathLst>
                <a:path w="136" h="128">
                  <a:moveTo>
                    <a:pt x="112" y="0"/>
                  </a:moveTo>
                  <a:lnTo>
                    <a:pt x="0" y="12"/>
                  </a:lnTo>
                  <a:lnTo>
                    <a:pt x="20" y="128"/>
                  </a:lnTo>
                  <a:lnTo>
                    <a:pt x="136" y="101"/>
                  </a:lnTo>
                  <a:lnTo>
                    <a:pt x="112" y="0"/>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sp>
          <p:nvSpPr>
            <p:cNvPr id="22703" name="Freeform 70" descr="Stationery"/>
            <p:cNvSpPr>
              <a:spLocks/>
            </p:cNvSpPr>
            <p:nvPr/>
          </p:nvSpPr>
          <p:spPr bwMode="auto">
            <a:xfrm>
              <a:off x="1314" y="3649"/>
              <a:ext cx="149" cy="177"/>
            </a:xfrm>
            <a:custGeom>
              <a:avLst/>
              <a:gdLst>
                <a:gd name="T0" fmla="*/ 0 w 594"/>
                <a:gd name="T1" fmla="*/ 0 h 707"/>
                <a:gd name="T2" fmla="*/ 0 w 594"/>
                <a:gd name="T3" fmla="*/ 0 h 707"/>
                <a:gd name="T4" fmla="*/ 0 w 594"/>
                <a:gd name="T5" fmla="*/ 0 h 707"/>
                <a:gd name="T6" fmla="*/ 0 w 594"/>
                <a:gd name="T7" fmla="*/ 0 h 707"/>
                <a:gd name="T8" fmla="*/ 0 w 594"/>
                <a:gd name="T9" fmla="*/ 0 h 707"/>
                <a:gd name="T10" fmla="*/ 0 w 594"/>
                <a:gd name="T11" fmla="*/ 0 h 707"/>
                <a:gd name="T12" fmla="*/ 0 w 594"/>
                <a:gd name="T13" fmla="*/ 0 h 707"/>
                <a:gd name="T14" fmla="*/ 0 w 594"/>
                <a:gd name="T15" fmla="*/ 0 h 707"/>
                <a:gd name="T16" fmla="*/ 0 w 594"/>
                <a:gd name="T17" fmla="*/ 0 h 707"/>
                <a:gd name="T18" fmla="*/ 0 w 594"/>
                <a:gd name="T19" fmla="*/ 0 h 7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4"/>
                <a:gd name="T31" fmla="*/ 0 h 707"/>
                <a:gd name="T32" fmla="*/ 594 w 594"/>
                <a:gd name="T33" fmla="*/ 707 h 7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4" h="707">
                  <a:moveTo>
                    <a:pt x="96" y="0"/>
                  </a:moveTo>
                  <a:lnTo>
                    <a:pt x="0" y="273"/>
                  </a:lnTo>
                  <a:lnTo>
                    <a:pt x="69" y="403"/>
                  </a:lnTo>
                  <a:lnTo>
                    <a:pt x="69" y="642"/>
                  </a:lnTo>
                  <a:lnTo>
                    <a:pt x="215" y="707"/>
                  </a:lnTo>
                  <a:lnTo>
                    <a:pt x="278" y="568"/>
                  </a:lnTo>
                  <a:lnTo>
                    <a:pt x="455" y="534"/>
                  </a:lnTo>
                  <a:lnTo>
                    <a:pt x="594" y="381"/>
                  </a:lnTo>
                  <a:lnTo>
                    <a:pt x="451" y="139"/>
                  </a:lnTo>
                  <a:lnTo>
                    <a:pt x="96" y="0"/>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sp>
          <p:nvSpPr>
            <p:cNvPr id="22704" name="Freeform 71" descr="Stationery"/>
            <p:cNvSpPr>
              <a:spLocks/>
            </p:cNvSpPr>
            <p:nvPr/>
          </p:nvSpPr>
          <p:spPr bwMode="auto">
            <a:xfrm>
              <a:off x="1262" y="3569"/>
              <a:ext cx="81" cy="68"/>
            </a:xfrm>
            <a:custGeom>
              <a:avLst/>
              <a:gdLst>
                <a:gd name="T0" fmla="*/ 0 w 324"/>
                <a:gd name="T1" fmla="*/ 0 h 272"/>
                <a:gd name="T2" fmla="*/ 0 w 324"/>
                <a:gd name="T3" fmla="*/ 0 h 272"/>
                <a:gd name="T4" fmla="*/ 0 w 324"/>
                <a:gd name="T5" fmla="*/ 0 h 272"/>
                <a:gd name="T6" fmla="*/ 0 w 324"/>
                <a:gd name="T7" fmla="*/ 0 h 272"/>
                <a:gd name="T8" fmla="*/ 0 w 324"/>
                <a:gd name="T9" fmla="*/ 0 h 272"/>
                <a:gd name="T10" fmla="*/ 0 w 324"/>
                <a:gd name="T11" fmla="*/ 0 h 272"/>
                <a:gd name="T12" fmla="*/ 0 w 324"/>
                <a:gd name="T13" fmla="*/ 0 h 272"/>
                <a:gd name="T14" fmla="*/ 0 w 324"/>
                <a:gd name="T15" fmla="*/ 0 h 272"/>
                <a:gd name="T16" fmla="*/ 0 w 324"/>
                <a:gd name="T17" fmla="*/ 0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272"/>
                <a:gd name="T29" fmla="*/ 324 w 324"/>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272">
                  <a:moveTo>
                    <a:pt x="66" y="0"/>
                  </a:moveTo>
                  <a:lnTo>
                    <a:pt x="0" y="81"/>
                  </a:lnTo>
                  <a:lnTo>
                    <a:pt x="23" y="146"/>
                  </a:lnTo>
                  <a:lnTo>
                    <a:pt x="85" y="169"/>
                  </a:lnTo>
                  <a:lnTo>
                    <a:pt x="150" y="272"/>
                  </a:lnTo>
                  <a:lnTo>
                    <a:pt x="324" y="234"/>
                  </a:lnTo>
                  <a:lnTo>
                    <a:pt x="324" y="119"/>
                  </a:lnTo>
                  <a:lnTo>
                    <a:pt x="201" y="24"/>
                  </a:lnTo>
                  <a:lnTo>
                    <a:pt x="66" y="0"/>
                  </a:lnTo>
                  <a:close/>
                </a:path>
              </a:pathLst>
            </a:custGeom>
            <a:blipFill dpi="0" rotWithShape="1">
              <a:blip r:embed="rId3" cstate="print"/>
              <a:srcRect/>
              <a:tile tx="0" ty="0" sx="100000" sy="100000" flip="none" algn="tl"/>
            </a:blipFill>
            <a:ln w="12700">
              <a:solidFill>
                <a:schemeClr val="tx2"/>
              </a:solidFill>
              <a:round/>
              <a:headEnd/>
              <a:tailEnd/>
            </a:ln>
          </p:spPr>
          <p:txBody>
            <a:bodyPr/>
            <a:lstStyle/>
            <a:p>
              <a:endParaRPr lang="en-US"/>
            </a:p>
          </p:txBody>
        </p:sp>
      </p:grpSp>
      <p:sp>
        <p:nvSpPr>
          <p:cNvPr id="734280" name="Rectangle 72"/>
          <p:cNvSpPr>
            <a:spLocks noChangeArrowheads="1"/>
          </p:cNvSpPr>
          <p:nvPr/>
        </p:nvSpPr>
        <p:spPr bwMode="auto">
          <a:xfrm>
            <a:off x="342900" y="1563688"/>
            <a:ext cx="782638" cy="336550"/>
          </a:xfrm>
          <a:prstGeom prst="rect">
            <a:avLst/>
          </a:prstGeom>
          <a:noFill/>
          <a:ln w="9525" algn="ctr">
            <a:noFill/>
            <a:miter lim="800000"/>
            <a:headEnd/>
            <a:tailEnd/>
          </a:ln>
          <a:effectLst/>
        </p:spPr>
        <p:txBody>
          <a:bodyPr wrap="none">
            <a:spAutoFit/>
          </a:bodyPr>
          <a:lstStyle/>
          <a:p>
            <a:pPr algn="ctr" eaLnBrk="0" hangingPunct="0">
              <a:defRPr/>
            </a:pPr>
            <a:r>
              <a:rPr lang="en-US" sz="1600" dirty="0">
                <a:effectLst>
                  <a:outerShdw blurRad="38100" dist="38100" dir="2700000" algn="tl">
                    <a:srgbClr val="C0C0C0"/>
                  </a:outerShdw>
                </a:effectLst>
                <a:latin typeface="Times New Roman" pitchFamily="18" charset="0"/>
                <a:cs typeface="+mn-cs"/>
              </a:rPr>
              <a:t>Alaska</a:t>
            </a:r>
          </a:p>
        </p:txBody>
      </p:sp>
      <p:sp>
        <p:nvSpPr>
          <p:cNvPr id="734281" name="Rectangle 73"/>
          <p:cNvSpPr>
            <a:spLocks noChangeArrowheads="1"/>
          </p:cNvSpPr>
          <p:nvPr/>
        </p:nvSpPr>
        <p:spPr bwMode="auto">
          <a:xfrm>
            <a:off x="590550" y="4706938"/>
            <a:ext cx="806450" cy="336550"/>
          </a:xfrm>
          <a:prstGeom prst="rect">
            <a:avLst/>
          </a:prstGeom>
          <a:noFill/>
          <a:ln w="9525" algn="ctr">
            <a:noFill/>
            <a:miter lim="800000"/>
            <a:headEnd/>
            <a:tailEnd/>
          </a:ln>
          <a:effectLst/>
        </p:spPr>
        <p:txBody>
          <a:bodyPr wrap="none">
            <a:spAutoFit/>
          </a:bodyPr>
          <a:lstStyle/>
          <a:p>
            <a:pPr algn="ctr" eaLnBrk="0" hangingPunct="0">
              <a:defRPr/>
            </a:pPr>
            <a:r>
              <a:rPr lang="en-US" sz="1600" dirty="0">
                <a:effectLst>
                  <a:outerShdw blurRad="38100" dist="38100" dir="2700000" algn="tl">
                    <a:srgbClr val="C0C0C0"/>
                  </a:outerShdw>
                </a:effectLst>
                <a:latin typeface="Times New Roman" pitchFamily="18" charset="0"/>
                <a:cs typeface="+mn-cs"/>
              </a:rPr>
              <a:t>Hawaii</a:t>
            </a:r>
          </a:p>
        </p:txBody>
      </p:sp>
      <p:sp>
        <p:nvSpPr>
          <p:cNvPr id="734282" name="Rectangle 74"/>
          <p:cNvSpPr>
            <a:spLocks noChangeArrowheads="1"/>
          </p:cNvSpPr>
          <p:nvPr/>
        </p:nvSpPr>
        <p:spPr bwMode="auto">
          <a:xfrm>
            <a:off x="381000" y="3886200"/>
            <a:ext cx="685800" cy="338138"/>
          </a:xfrm>
          <a:prstGeom prst="rect">
            <a:avLst/>
          </a:prstGeom>
          <a:noFill/>
          <a:ln w="9525" algn="ctr">
            <a:noFill/>
            <a:miter lim="800000"/>
            <a:headEnd/>
            <a:tailEnd/>
          </a:ln>
          <a:effectLst/>
        </p:spPr>
        <p:txBody>
          <a:bodyPr wrap="none">
            <a:spAutoFit/>
          </a:bodyPr>
          <a:lstStyle/>
          <a:p>
            <a:pPr algn="ctr" eaLnBrk="0" hangingPunct="0">
              <a:defRPr/>
            </a:pPr>
            <a:r>
              <a:rPr lang="en-US" sz="1600" dirty="0">
                <a:effectLst>
                  <a:outerShdw blurRad="38100" dist="38100" dir="2700000" algn="tl">
                    <a:srgbClr val="C0C0C0"/>
                  </a:outerShdw>
                </a:effectLst>
                <a:latin typeface="Times New Roman" pitchFamily="18" charset="0"/>
                <a:cs typeface="+mn-cs"/>
              </a:rPr>
              <a:t>Guam</a:t>
            </a:r>
          </a:p>
        </p:txBody>
      </p:sp>
      <p:sp>
        <p:nvSpPr>
          <p:cNvPr id="23618" name="Freeform 75"/>
          <p:cNvSpPr>
            <a:spLocks/>
          </p:cNvSpPr>
          <p:nvPr/>
        </p:nvSpPr>
        <p:spPr bwMode="auto">
          <a:xfrm>
            <a:off x="6596063" y="4103688"/>
            <a:ext cx="261937" cy="246062"/>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chemeClr val="tx1"/>
          </a:solidFill>
          <a:ln w="6350">
            <a:solidFill>
              <a:schemeClr val="bg2"/>
            </a:solidFill>
            <a:round/>
            <a:headEnd/>
            <a:tailEnd/>
          </a:ln>
          <a:effectLst>
            <a:glow rad="63500">
              <a:schemeClr val="accent2">
                <a:lumMod val="50000"/>
                <a:alpha val="40000"/>
              </a:schemeClr>
            </a:glow>
          </a:effectLst>
          <a:scene3d>
            <a:camera prst="orthographicFront"/>
            <a:lightRig rig="threePt" dir="t"/>
          </a:scene3d>
          <a:sp3d>
            <a:bevelT prst="angle"/>
          </a:sp3d>
        </p:spPr>
        <p:txBody>
          <a:bodyPr/>
          <a:lstStyle/>
          <a:p>
            <a:pPr algn="ctr" eaLnBrk="0" hangingPunct="0">
              <a:defRPr/>
            </a:pPr>
            <a:endParaRPr lang="en-US">
              <a:latin typeface="Arial" pitchFamily="34" charset="0"/>
              <a:cs typeface="+mn-cs"/>
            </a:endParaRPr>
          </a:p>
        </p:txBody>
      </p:sp>
      <p:sp>
        <p:nvSpPr>
          <p:cNvPr id="734284" name="Oval 76"/>
          <p:cNvSpPr>
            <a:spLocks noChangeArrowheads="1"/>
          </p:cNvSpPr>
          <p:nvPr/>
        </p:nvSpPr>
        <p:spPr bwMode="invGray">
          <a:xfrm>
            <a:off x="1952625" y="222885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sz="100">
              <a:latin typeface="Arial" pitchFamily="34" charset="0"/>
              <a:cs typeface="+mn-cs"/>
            </a:endParaRPr>
          </a:p>
          <a:p>
            <a:pPr algn="ctr" eaLnBrk="0" hangingPunct="0">
              <a:defRPr/>
            </a:pPr>
            <a:endParaRPr lang="en-US" sz="100">
              <a:latin typeface="Arial" pitchFamily="34" charset="0"/>
              <a:cs typeface="+mn-cs"/>
            </a:endParaRPr>
          </a:p>
        </p:txBody>
      </p:sp>
      <p:sp>
        <p:nvSpPr>
          <p:cNvPr id="734285" name="Oval 77"/>
          <p:cNvSpPr>
            <a:spLocks noChangeArrowheads="1"/>
          </p:cNvSpPr>
          <p:nvPr/>
        </p:nvSpPr>
        <p:spPr bwMode="invGray">
          <a:xfrm>
            <a:off x="1774825" y="31496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286" name="Oval 78"/>
          <p:cNvSpPr>
            <a:spLocks noChangeArrowheads="1"/>
          </p:cNvSpPr>
          <p:nvPr/>
        </p:nvSpPr>
        <p:spPr bwMode="invGray">
          <a:xfrm>
            <a:off x="4673600" y="50260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287" name="Oval 79"/>
          <p:cNvSpPr>
            <a:spLocks noChangeArrowheads="1"/>
          </p:cNvSpPr>
          <p:nvPr/>
        </p:nvSpPr>
        <p:spPr bwMode="invGray">
          <a:xfrm>
            <a:off x="3956050" y="3581400"/>
            <a:ext cx="120650" cy="127000"/>
          </a:xfrm>
          <a:prstGeom prst="ellipse">
            <a:avLst/>
          </a:prstGeom>
          <a:solidFill>
            <a:schemeClr val="tx2">
              <a:lumMod val="60000"/>
              <a:lumOff val="40000"/>
            </a:schemeClr>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288" name="Oval 80"/>
          <p:cNvSpPr>
            <a:spLocks noChangeArrowheads="1"/>
          </p:cNvSpPr>
          <p:nvPr/>
        </p:nvSpPr>
        <p:spPr bwMode="invGray">
          <a:xfrm>
            <a:off x="3084513" y="457358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289" name="Oval 81"/>
          <p:cNvSpPr>
            <a:spLocks noChangeArrowheads="1"/>
          </p:cNvSpPr>
          <p:nvPr/>
        </p:nvSpPr>
        <p:spPr bwMode="invGray">
          <a:xfrm>
            <a:off x="3073400" y="4445000"/>
            <a:ext cx="120650" cy="127000"/>
          </a:xfrm>
          <a:prstGeom prst="ellipse">
            <a:avLst/>
          </a:prstGeom>
          <a:solidFill>
            <a:srgbClr val="0066FF"/>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290" name="Oval 82"/>
          <p:cNvSpPr>
            <a:spLocks noChangeArrowheads="1"/>
          </p:cNvSpPr>
          <p:nvPr/>
        </p:nvSpPr>
        <p:spPr bwMode="invGray">
          <a:xfrm>
            <a:off x="5451475" y="458628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292" name="Oval 84"/>
          <p:cNvSpPr>
            <a:spLocks noChangeArrowheads="1"/>
          </p:cNvSpPr>
          <p:nvPr/>
        </p:nvSpPr>
        <p:spPr bwMode="invGray">
          <a:xfrm>
            <a:off x="6775450" y="48006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293" name="Oval 85"/>
          <p:cNvSpPr>
            <a:spLocks noChangeArrowheads="1"/>
          </p:cNvSpPr>
          <p:nvPr/>
        </p:nvSpPr>
        <p:spPr bwMode="invGray">
          <a:xfrm>
            <a:off x="6480175" y="476408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294" name="Oval 86"/>
          <p:cNvSpPr>
            <a:spLocks noChangeArrowheads="1"/>
          </p:cNvSpPr>
          <p:nvPr/>
        </p:nvSpPr>
        <p:spPr bwMode="invGray">
          <a:xfrm>
            <a:off x="4702175" y="424338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295" name="Oval 87"/>
          <p:cNvSpPr>
            <a:spLocks noChangeArrowheads="1"/>
          </p:cNvSpPr>
          <p:nvPr/>
        </p:nvSpPr>
        <p:spPr bwMode="invGray">
          <a:xfrm>
            <a:off x="6411913" y="44450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296" name="Oval 88"/>
          <p:cNvSpPr>
            <a:spLocks noChangeArrowheads="1"/>
          </p:cNvSpPr>
          <p:nvPr/>
        </p:nvSpPr>
        <p:spPr bwMode="invGray">
          <a:xfrm>
            <a:off x="7307263" y="49625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297" name="Oval 89"/>
          <p:cNvSpPr>
            <a:spLocks noChangeArrowheads="1"/>
          </p:cNvSpPr>
          <p:nvPr/>
        </p:nvSpPr>
        <p:spPr bwMode="invGray">
          <a:xfrm>
            <a:off x="7445375" y="5414963"/>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298" name="Oval 90"/>
          <p:cNvSpPr>
            <a:spLocks noChangeArrowheads="1"/>
          </p:cNvSpPr>
          <p:nvPr/>
        </p:nvSpPr>
        <p:spPr bwMode="invGray">
          <a:xfrm>
            <a:off x="5511800" y="3598863"/>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299" name="Oval 91"/>
          <p:cNvSpPr>
            <a:spLocks noChangeArrowheads="1"/>
          </p:cNvSpPr>
          <p:nvPr/>
        </p:nvSpPr>
        <p:spPr bwMode="invGray">
          <a:xfrm>
            <a:off x="7427913" y="38576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00" name="Oval 92"/>
          <p:cNvSpPr>
            <a:spLocks noChangeArrowheads="1"/>
          </p:cNvSpPr>
          <p:nvPr/>
        </p:nvSpPr>
        <p:spPr bwMode="invGray">
          <a:xfrm>
            <a:off x="7427913" y="32099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01" name="Oval 93"/>
          <p:cNvSpPr>
            <a:spLocks noChangeArrowheads="1"/>
          </p:cNvSpPr>
          <p:nvPr/>
        </p:nvSpPr>
        <p:spPr bwMode="invGray">
          <a:xfrm>
            <a:off x="6686550" y="32766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02" name="Oval 94"/>
          <p:cNvSpPr>
            <a:spLocks noChangeArrowheads="1"/>
          </p:cNvSpPr>
          <p:nvPr/>
        </p:nvSpPr>
        <p:spPr bwMode="invGray">
          <a:xfrm>
            <a:off x="6256338" y="3275013"/>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03" name="Oval 95"/>
          <p:cNvSpPr>
            <a:spLocks noChangeArrowheads="1"/>
          </p:cNvSpPr>
          <p:nvPr/>
        </p:nvSpPr>
        <p:spPr bwMode="invGray">
          <a:xfrm>
            <a:off x="5859463" y="3536950"/>
            <a:ext cx="120650" cy="125413"/>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04" name="Oval 96"/>
          <p:cNvSpPr>
            <a:spLocks noChangeArrowheads="1"/>
          </p:cNvSpPr>
          <p:nvPr/>
        </p:nvSpPr>
        <p:spPr bwMode="invGray">
          <a:xfrm>
            <a:off x="7083425" y="3082925"/>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06" name="Oval 98"/>
          <p:cNvSpPr>
            <a:spLocks noChangeArrowheads="1"/>
          </p:cNvSpPr>
          <p:nvPr/>
        </p:nvSpPr>
        <p:spPr bwMode="invGray">
          <a:xfrm>
            <a:off x="7080250" y="2667000"/>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07" name="Oval 99"/>
          <p:cNvSpPr>
            <a:spLocks noChangeArrowheads="1"/>
          </p:cNvSpPr>
          <p:nvPr/>
        </p:nvSpPr>
        <p:spPr bwMode="invGray">
          <a:xfrm>
            <a:off x="7842250" y="2514600"/>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11" name="Oval 103"/>
          <p:cNvSpPr>
            <a:spLocks noChangeArrowheads="1"/>
          </p:cNvSpPr>
          <p:nvPr/>
        </p:nvSpPr>
        <p:spPr bwMode="invGray">
          <a:xfrm>
            <a:off x="6824663" y="3014663"/>
            <a:ext cx="120650" cy="1270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23643" name="Freeform 104"/>
          <p:cNvSpPr>
            <a:spLocks/>
          </p:cNvSpPr>
          <p:nvPr/>
        </p:nvSpPr>
        <p:spPr bwMode="auto">
          <a:xfrm>
            <a:off x="3803650" y="3352800"/>
            <a:ext cx="261938" cy="223838"/>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rgbClr val="0066FF"/>
          </a:solidFill>
          <a:ln w="9525">
            <a:solidFill>
              <a:schemeClr val="bg2"/>
            </a:solidFill>
            <a:round/>
            <a:headEnd/>
            <a:tailEnd/>
          </a:ln>
          <a:scene3d>
            <a:camera prst="orthographicFront"/>
            <a:lightRig rig="threePt" dir="t"/>
          </a:scene3d>
          <a:sp3d>
            <a:bevelT prst="angle"/>
          </a:sp3d>
        </p:spPr>
        <p:txBody>
          <a:bodyPr/>
          <a:lstStyle/>
          <a:p>
            <a:pPr algn="ctr" eaLnBrk="0" hangingPunct="0">
              <a:defRPr/>
            </a:pPr>
            <a:endParaRPr lang="en-US">
              <a:latin typeface="Arial" pitchFamily="34" charset="0"/>
              <a:cs typeface="+mn-cs"/>
            </a:endParaRPr>
          </a:p>
        </p:txBody>
      </p:sp>
      <p:sp>
        <p:nvSpPr>
          <p:cNvPr id="23644" name="Freeform 105"/>
          <p:cNvSpPr>
            <a:spLocks/>
          </p:cNvSpPr>
          <p:nvPr/>
        </p:nvSpPr>
        <p:spPr bwMode="auto">
          <a:xfrm>
            <a:off x="2208213" y="4232275"/>
            <a:ext cx="260350" cy="246063"/>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chemeClr val="tx1"/>
          </a:solidFill>
          <a:ln w="6350">
            <a:solidFill>
              <a:schemeClr val="bg2"/>
            </a:solidFill>
            <a:round/>
            <a:headEnd/>
            <a:tailEnd/>
          </a:ln>
          <a:effectLst>
            <a:glow rad="63500">
              <a:schemeClr val="accent2">
                <a:lumMod val="50000"/>
                <a:alpha val="40000"/>
              </a:schemeClr>
            </a:glow>
            <a:innerShdw blurRad="63500" dist="50800" dir="13500000">
              <a:schemeClr val="tx1">
                <a:alpha val="50000"/>
              </a:schemeClr>
            </a:innerShdw>
          </a:effectLst>
          <a:scene3d>
            <a:camera prst="orthographicFront"/>
            <a:lightRig rig="threePt" dir="t"/>
          </a:scene3d>
          <a:sp3d>
            <a:bevelT prst="angle"/>
          </a:sp3d>
        </p:spPr>
        <p:txBody>
          <a:bodyPr/>
          <a:lstStyle/>
          <a:p>
            <a:pPr algn="ctr" eaLnBrk="0" hangingPunct="0">
              <a:defRPr/>
            </a:pPr>
            <a:endParaRPr lang="en-US">
              <a:latin typeface="Arial" pitchFamily="34" charset="0"/>
              <a:cs typeface="+mn-cs"/>
            </a:endParaRPr>
          </a:p>
        </p:txBody>
      </p:sp>
      <p:sp>
        <p:nvSpPr>
          <p:cNvPr id="23645" name="Rectangle 106"/>
          <p:cNvSpPr>
            <a:spLocks noChangeArrowheads="1"/>
          </p:cNvSpPr>
          <p:nvPr/>
        </p:nvSpPr>
        <p:spPr bwMode="auto">
          <a:xfrm>
            <a:off x="2058988" y="3962400"/>
            <a:ext cx="642937" cy="320675"/>
          </a:xfrm>
          <a:prstGeom prst="rect">
            <a:avLst/>
          </a:prstGeom>
          <a:noFill/>
          <a:ln w="9525">
            <a:noFill/>
            <a:miter lim="800000"/>
            <a:headEnd/>
            <a:tailEnd/>
          </a:ln>
        </p:spPr>
        <p:txBody>
          <a:bodyPr lIns="90488" tIns="44450" rIns="90488" bIns="44450">
            <a:spAutoFit/>
          </a:bodyPr>
          <a:lstStyle/>
          <a:p>
            <a:pPr eaLnBrk="0" hangingPunct="0">
              <a:defRPr/>
            </a:pPr>
            <a:r>
              <a:rPr lang="en-US" sz="1500" dirty="0">
                <a:solidFill>
                  <a:schemeClr val="accent2">
                    <a:lumMod val="50000"/>
                  </a:schemeClr>
                </a:solidFill>
                <a:effectLst>
                  <a:outerShdw blurRad="38100" dist="38100" dir="2700000" algn="tl">
                    <a:srgbClr val="000000">
                      <a:alpha val="43137"/>
                    </a:srgbClr>
                  </a:outerShdw>
                </a:effectLst>
                <a:latin typeface="Arial" pitchFamily="34" charset="0"/>
                <a:cs typeface="+mn-cs"/>
              </a:rPr>
              <a:t>4AF</a:t>
            </a:r>
          </a:p>
        </p:txBody>
      </p:sp>
      <p:sp>
        <p:nvSpPr>
          <p:cNvPr id="734315" name="Rectangle 107"/>
          <p:cNvSpPr>
            <a:spLocks noChangeArrowheads="1"/>
          </p:cNvSpPr>
          <p:nvPr/>
        </p:nvSpPr>
        <p:spPr bwMode="auto">
          <a:xfrm>
            <a:off x="3124200" y="3352800"/>
            <a:ext cx="762000" cy="336550"/>
          </a:xfrm>
          <a:prstGeom prst="rect">
            <a:avLst/>
          </a:prstGeom>
          <a:noFill/>
          <a:ln w="9525">
            <a:noFill/>
            <a:miter lim="800000"/>
            <a:headEnd/>
            <a:tailEnd/>
          </a:ln>
          <a:effectLst/>
        </p:spPr>
        <p:txBody>
          <a:bodyPr lIns="90488" tIns="44450" rIns="90488" bIns="44450">
            <a:spAutoFit/>
          </a:bodyPr>
          <a:lstStyle/>
          <a:p>
            <a:pPr eaLnBrk="0" hangingPunct="0">
              <a:defRPr/>
            </a:pPr>
            <a:r>
              <a:rPr lang="en-US" sz="1600" dirty="0">
                <a:solidFill>
                  <a:srgbClr val="FF0000"/>
                </a:solidFill>
                <a:effectLst>
                  <a:outerShdw blurRad="38100" dist="38100" dir="2700000" algn="tl">
                    <a:srgbClr val="C0C0C0"/>
                  </a:outerShdw>
                </a:effectLst>
                <a:latin typeface="Arial" pitchFamily="34" charset="0"/>
                <a:cs typeface="+mn-cs"/>
              </a:rPr>
              <a:t>ARPC</a:t>
            </a:r>
          </a:p>
        </p:txBody>
      </p:sp>
      <p:sp>
        <p:nvSpPr>
          <p:cNvPr id="734316" name="Rectangle 108"/>
          <p:cNvSpPr>
            <a:spLocks noChangeArrowheads="1"/>
          </p:cNvSpPr>
          <p:nvPr/>
        </p:nvSpPr>
        <p:spPr bwMode="auto">
          <a:xfrm>
            <a:off x="6207125" y="3897313"/>
            <a:ext cx="941388" cy="320675"/>
          </a:xfrm>
          <a:prstGeom prst="rect">
            <a:avLst/>
          </a:prstGeom>
          <a:noFill/>
          <a:ln w="9525">
            <a:noFill/>
            <a:miter lim="800000"/>
            <a:headEnd/>
            <a:tailEnd/>
          </a:ln>
          <a:effectLst/>
        </p:spPr>
        <p:txBody>
          <a:bodyPr lIns="90488" tIns="44450" rIns="90488" bIns="44450">
            <a:spAutoFit/>
          </a:bodyPr>
          <a:lstStyle/>
          <a:p>
            <a:pPr eaLnBrk="0" hangingPunct="0">
              <a:defRPr/>
            </a:pPr>
            <a:r>
              <a:rPr lang="en-US" sz="1500" dirty="0">
                <a:solidFill>
                  <a:schemeClr val="accent2">
                    <a:lumMod val="50000"/>
                  </a:schemeClr>
                </a:solidFill>
                <a:effectLst>
                  <a:outerShdw blurRad="38100" dist="38100" dir="2700000" algn="tl">
                    <a:srgbClr val="000000">
                      <a:alpha val="43137"/>
                    </a:srgbClr>
                  </a:outerShdw>
                </a:effectLst>
                <a:latin typeface="Arial" pitchFamily="34" charset="0"/>
                <a:cs typeface="+mn-cs"/>
              </a:rPr>
              <a:t>22AF</a:t>
            </a:r>
          </a:p>
        </p:txBody>
      </p:sp>
      <p:sp>
        <p:nvSpPr>
          <p:cNvPr id="734317" name="Oval 109"/>
          <p:cNvSpPr>
            <a:spLocks noChangeArrowheads="1"/>
          </p:cNvSpPr>
          <p:nvPr/>
        </p:nvSpPr>
        <p:spPr bwMode="invGray">
          <a:xfrm>
            <a:off x="728663" y="42497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18" name="Oval 110"/>
          <p:cNvSpPr>
            <a:spLocks noChangeArrowheads="1"/>
          </p:cNvSpPr>
          <p:nvPr/>
        </p:nvSpPr>
        <p:spPr bwMode="invGray">
          <a:xfrm>
            <a:off x="990600" y="5129213"/>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19" name="Oval 111"/>
          <p:cNvSpPr>
            <a:spLocks noChangeArrowheads="1"/>
          </p:cNvSpPr>
          <p:nvPr/>
        </p:nvSpPr>
        <p:spPr bwMode="invGray">
          <a:xfrm>
            <a:off x="830263" y="247808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20" name="Oval 112"/>
          <p:cNvSpPr>
            <a:spLocks noChangeArrowheads="1"/>
          </p:cNvSpPr>
          <p:nvPr/>
        </p:nvSpPr>
        <p:spPr bwMode="invGray">
          <a:xfrm>
            <a:off x="1952625" y="19812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22" name="Oval 114"/>
          <p:cNvSpPr>
            <a:spLocks noChangeArrowheads="1"/>
          </p:cNvSpPr>
          <p:nvPr/>
        </p:nvSpPr>
        <p:spPr bwMode="invGray">
          <a:xfrm>
            <a:off x="1746250" y="33369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23" name="Oval 115"/>
          <p:cNvSpPr>
            <a:spLocks noChangeArrowheads="1"/>
          </p:cNvSpPr>
          <p:nvPr/>
        </p:nvSpPr>
        <p:spPr bwMode="invGray">
          <a:xfrm>
            <a:off x="1816100" y="3922713"/>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24" name="Oval 116"/>
          <p:cNvSpPr>
            <a:spLocks noChangeArrowheads="1"/>
          </p:cNvSpPr>
          <p:nvPr/>
        </p:nvSpPr>
        <p:spPr bwMode="invGray">
          <a:xfrm>
            <a:off x="2435225" y="372745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25" name="Oval 117"/>
          <p:cNvSpPr>
            <a:spLocks noChangeArrowheads="1"/>
          </p:cNvSpPr>
          <p:nvPr/>
        </p:nvSpPr>
        <p:spPr bwMode="invGray">
          <a:xfrm>
            <a:off x="2997200" y="32258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26" name="Oval 118"/>
          <p:cNvSpPr>
            <a:spLocks noChangeArrowheads="1"/>
          </p:cNvSpPr>
          <p:nvPr/>
        </p:nvSpPr>
        <p:spPr bwMode="invGray">
          <a:xfrm>
            <a:off x="3041650" y="42164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27" name="Oval 119"/>
          <p:cNvSpPr>
            <a:spLocks noChangeArrowheads="1"/>
          </p:cNvSpPr>
          <p:nvPr/>
        </p:nvSpPr>
        <p:spPr bwMode="invGray">
          <a:xfrm>
            <a:off x="4521200" y="43434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28" name="Oval 120"/>
          <p:cNvSpPr>
            <a:spLocks noChangeArrowheads="1"/>
          </p:cNvSpPr>
          <p:nvPr/>
        </p:nvSpPr>
        <p:spPr bwMode="invGray">
          <a:xfrm>
            <a:off x="4489450" y="51816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29" name="Oval 121"/>
          <p:cNvSpPr>
            <a:spLocks noChangeArrowheads="1"/>
          </p:cNvSpPr>
          <p:nvPr/>
        </p:nvSpPr>
        <p:spPr bwMode="invGray">
          <a:xfrm>
            <a:off x="4184650" y="35052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30" name="Oval 122"/>
          <p:cNvSpPr>
            <a:spLocks noChangeArrowheads="1"/>
          </p:cNvSpPr>
          <p:nvPr/>
        </p:nvSpPr>
        <p:spPr bwMode="invGray">
          <a:xfrm>
            <a:off x="4108450" y="36576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31" name="Oval 123"/>
          <p:cNvSpPr>
            <a:spLocks noChangeArrowheads="1"/>
          </p:cNvSpPr>
          <p:nvPr/>
        </p:nvSpPr>
        <p:spPr bwMode="invGray">
          <a:xfrm>
            <a:off x="4032250" y="3429000"/>
            <a:ext cx="120650" cy="125413"/>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32" name="Oval 124"/>
          <p:cNvSpPr>
            <a:spLocks noChangeArrowheads="1"/>
          </p:cNvSpPr>
          <p:nvPr/>
        </p:nvSpPr>
        <p:spPr bwMode="invGray">
          <a:xfrm>
            <a:off x="4953000" y="372745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33" name="Oval 125"/>
          <p:cNvSpPr>
            <a:spLocks noChangeArrowheads="1"/>
          </p:cNvSpPr>
          <p:nvPr/>
        </p:nvSpPr>
        <p:spPr bwMode="invGray">
          <a:xfrm>
            <a:off x="4673600" y="5091113"/>
            <a:ext cx="120650" cy="127000"/>
          </a:xfrm>
          <a:prstGeom prst="ellipse">
            <a:avLst/>
          </a:prstGeom>
          <a:solidFill>
            <a:schemeClr val="tx2">
              <a:lumMod val="60000"/>
              <a:lumOff val="40000"/>
            </a:schemeClr>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34" name="Oval 126"/>
          <p:cNvSpPr>
            <a:spLocks noChangeArrowheads="1"/>
          </p:cNvSpPr>
          <p:nvPr/>
        </p:nvSpPr>
        <p:spPr bwMode="invGray">
          <a:xfrm>
            <a:off x="4749800" y="50292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35" name="Oval 127"/>
          <p:cNvSpPr>
            <a:spLocks noChangeArrowheads="1"/>
          </p:cNvSpPr>
          <p:nvPr/>
        </p:nvSpPr>
        <p:spPr bwMode="invGray">
          <a:xfrm>
            <a:off x="6045200" y="42672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36" name="Oval 128"/>
          <p:cNvSpPr>
            <a:spLocks noChangeArrowheads="1"/>
          </p:cNvSpPr>
          <p:nvPr/>
        </p:nvSpPr>
        <p:spPr bwMode="invGray">
          <a:xfrm>
            <a:off x="4953000" y="4181475"/>
            <a:ext cx="120650" cy="127000"/>
          </a:xfrm>
          <a:prstGeom prst="ellipse">
            <a:avLst/>
          </a:prstGeom>
          <a:solidFill>
            <a:srgbClr val="0066FF"/>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37" name="Oval 129"/>
          <p:cNvSpPr>
            <a:spLocks noChangeArrowheads="1"/>
          </p:cNvSpPr>
          <p:nvPr/>
        </p:nvSpPr>
        <p:spPr bwMode="invGray">
          <a:xfrm>
            <a:off x="4902200" y="40513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38" name="Oval 130"/>
          <p:cNvSpPr>
            <a:spLocks noChangeArrowheads="1"/>
          </p:cNvSpPr>
          <p:nvPr/>
        </p:nvSpPr>
        <p:spPr bwMode="invGray">
          <a:xfrm>
            <a:off x="6607175" y="4767263"/>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39" name="Oval 131"/>
          <p:cNvSpPr>
            <a:spLocks noChangeArrowheads="1"/>
          </p:cNvSpPr>
          <p:nvPr/>
        </p:nvSpPr>
        <p:spPr bwMode="invGray">
          <a:xfrm>
            <a:off x="6865938" y="4570413"/>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40" name="Oval 132"/>
          <p:cNvSpPr>
            <a:spLocks noChangeArrowheads="1"/>
          </p:cNvSpPr>
          <p:nvPr/>
        </p:nvSpPr>
        <p:spPr bwMode="invGray">
          <a:xfrm>
            <a:off x="7340600" y="4249738"/>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41" name="Oval 133"/>
          <p:cNvSpPr>
            <a:spLocks noChangeArrowheads="1"/>
          </p:cNvSpPr>
          <p:nvPr/>
        </p:nvSpPr>
        <p:spPr bwMode="invGray">
          <a:xfrm>
            <a:off x="7264400" y="405447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42" name="Oval 134"/>
          <p:cNvSpPr>
            <a:spLocks noChangeArrowheads="1"/>
          </p:cNvSpPr>
          <p:nvPr/>
        </p:nvSpPr>
        <p:spPr bwMode="invGray">
          <a:xfrm>
            <a:off x="7693025" y="3211513"/>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43" name="Oval 135"/>
          <p:cNvSpPr>
            <a:spLocks noChangeArrowheads="1"/>
          </p:cNvSpPr>
          <p:nvPr/>
        </p:nvSpPr>
        <p:spPr bwMode="invGray">
          <a:xfrm>
            <a:off x="7721600" y="29718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44" name="Oval 136"/>
          <p:cNvSpPr>
            <a:spLocks noChangeArrowheads="1"/>
          </p:cNvSpPr>
          <p:nvPr/>
        </p:nvSpPr>
        <p:spPr bwMode="invGray">
          <a:xfrm>
            <a:off x="7569200" y="34544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734345" name="Oval 137"/>
          <p:cNvSpPr>
            <a:spLocks noChangeArrowheads="1"/>
          </p:cNvSpPr>
          <p:nvPr/>
        </p:nvSpPr>
        <p:spPr bwMode="invGray">
          <a:xfrm>
            <a:off x="3835400" y="44450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23676" name="Freeform 138"/>
          <p:cNvSpPr>
            <a:spLocks/>
          </p:cNvSpPr>
          <p:nvPr/>
        </p:nvSpPr>
        <p:spPr bwMode="auto">
          <a:xfrm>
            <a:off x="6781800" y="4267200"/>
            <a:ext cx="260350" cy="257175"/>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rgbClr val="FF0000"/>
          </a:solidFill>
          <a:ln w="9525">
            <a:solidFill>
              <a:schemeClr val="tx1"/>
            </a:solidFill>
            <a:round/>
            <a:headEnd/>
            <a:tailEnd/>
          </a:ln>
          <a:scene3d>
            <a:camera prst="orthographicFront"/>
            <a:lightRig rig="threePt" dir="t"/>
          </a:scene3d>
          <a:sp3d>
            <a:bevelT prst="angle"/>
          </a:sp3d>
        </p:spPr>
        <p:txBody>
          <a:bodyPr/>
          <a:lstStyle/>
          <a:p>
            <a:pPr algn="ctr" eaLnBrk="0" hangingPunct="0">
              <a:defRPr/>
            </a:pPr>
            <a:endParaRPr lang="en-US">
              <a:latin typeface="Arial" pitchFamily="34" charset="0"/>
              <a:cs typeface="+mn-cs"/>
            </a:endParaRPr>
          </a:p>
        </p:txBody>
      </p:sp>
      <p:sp>
        <p:nvSpPr>
          <p:cNvPr id="734350" name="Rectangle 142"/>
          <p:cNvSpPr>
            <a:spLocks noChangeArrowheads="1"/>
          </p:cNvSpPr>
          <p:nvPr/>
        </p:nvSpPr>
        <p:spPr bwMode="auto">
          <a:xfrm>
            <a:off x="6908800" y="4373563"/>
            <a:ext cx="1319213" cy="333375"/>
          </a:xfrm>
          <a:prstGeom prst="rect">
            <a:avLst/>
          </a:prstGeom>
          <a:noFill/>
          <a:ln w="9525">
            <a:noFill/>
            <a:miter lim="800000"/>
            <a:headEnd/>
            <a:tailEnd/>
          </a:ln>
          <a:effectLst/>
        </p:spPr>
        <p:txBody>
          <a:bodyPr lIns="90488" tIns="44450" rIns="90488" bIns="44450">
            <a:spAutoFit/>
          </a:bodyPr>
          <a:lstStyle/>
          <a:p>
            <a:pPr eaLnBrk="0" hangingPunct="0">
              <a:defRPr/>
            </a:pPr>
            <a:r>
              <a:rPr lang="en-US" sz="1600" dirty="0">
                <a:solidFill>
                  <a:srgbClr val="FF0000"/>
                </a:solidFill>
                <a:effectLst>
                  <a:outerShdw blurRad="38100" dist="38100" dir="2700000" algn="tl">
                    <a:srgbClr val="C0C0C0"/>
                  </a:outerShdw>
                </a:effectLst>
                <a:latin typeface="Arial" pitchFamily="34" charset="0"/>
                <a:cs typeface="+mn-cs"/>
              </a:rPr>
              <a:t>HQ AFRC</a:t>
            </a:r>
          </a:p>
        </p:txBody>
      </p:sp>
      <p:sp>
        <p:nvSpPr>
          <p:cNvPr id="734352" name="Rectangle 144"/>
          <p:cNvSpPr>
            <a:spLocks noChangeArrowheads="1"/>
          </p:cNvSpPr>
          <p:nvPr/>
        </p:nvSpPr>
        <p:spPr bwMode="auto">
          <a:xfrm>
            <a:off x="4718050" y="4724400"/>
            <a:ext cx="939800" cy="333375"/>
          </a:xfrm>
          <a:prstGeom prst="rect">
            <a:avLst/>
          </a:prstGeom>
          <a:noFill/>
          <a:ln w="9525">
            <a:noFill/>
            <a:miter lim="800000"/>
            <a:headEnd/>
            <a:tailEnd/>
          </a:ln>
          <a:effectLst/>
        </p:spPr>
        <p:txBody>
          <a:bodyPr lIns="90488" tIns="44450" rIns="90488" bIns="44450">
            <a:spAutoFit/>
          </a:bodyPr>
          <a:lstStyle/>
          <a:p>
            <a:pPr eaLnBrk="0" hangingPunct="0">
              <a:defRPr/>
            </a:pPr>
            <a:r>
              <a:rPr lang="en-US" sz="1500" dirty="0">
                <a:solidFill>
                  <a:schemeClr val="accent2">
                    <a:lumMod val="50000"/>
                  </a:schemeClr>
                </a:solidFill>
                <a:effectLst>
                  <a:outerShdw blurRad="38100" dist="38100" dir="2700000" algn="tl">
                    <a:srgbClr val="000000">
                      <a:alpha val="43137"/>
                    </a:srgbClr>
                  </a:outerShdw>
                </a:effectLst>
                <a:latin typeface="Arial" pitchFamily="34" charset="0"/>
                <a:cs typeface="+mn-cs"/>
              </a:rPr>
              <a:t>10AF</a:t>
            </a:r>
          </a:p>
        </p:txBody>
      </p:sp>
      <p:sp>
        <p:nvSpPr>
          <p:cNvPr id="149" name="Oval 88"/>
          <p:cNvSpPr>
            <a:spLocks noChangeArrowheads="1"/>
          </p:cNvSpPr>
          <p:nvPr/>
        </p:nvSpPr>
        <p:spPr bwMode="invGray">
          <a:xfrm>
            <a:off x="7080250" y="51308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150" name="Oval 115"/>
          <p:cNvSpPr>
            <a:spLocks noChangeArrowheads="1"/>
          </p:cNvSpPr>
          <p:nvPr/>
        </p:nvSpPr>
        <p:spPr bwMode="invGray">
          <a:xfrm>
            <a:off x="2006600" y="38862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151" name="Oval 116"/>
          <p:cNvSpPr>
            <a:spLocks noChangeArrowheads="1"/>
          </p:cNvSpPr>
          <p:nvPr/>
        </p:nvSpPr>
        <p:spPr bwMode="invGray">
          <a:xfrm>
            <a:off x="2540000" y="387985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152" name="Oval 124"/>
          <p:cNvSpPr>
            <a:spLocks noChangeArrowheads="1"/>
          </p:cNvSpPr>
          <p:nvPr/>
        </p:nvSpPr>
        <p:spPr bwMode="invGray">
          <a:xfrm>
            <a:off x="4870450" y="32766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153" name="Oval 90"/>
          <p:cNvSpPr>
            <a:spLocks noChangeArrowheads="1"/>
          </p:cNvSpPr>
          <p:nvPr/>
        </p:nvSpPr>
        <p:spPr bwMode="invGray">
          <a:xfrm>
            <a:off x="5281613" y="3432175"/>
            <a:ext cx="120650" cy="127000"/>
          </a:xfrm>
          <a:prstGeom prst="ellipse">
            <a:avLst/>
          </a:prstGeom>
          <a:solidFill>
            <a:srgbClr val="0066FF"/>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154" name="Oval 82"/>
          <p:cNvSpPr>
            <a:spLocks noChangeArrowheads="1"/>
          </p:cNvSpPr>
          <p:nvPr/>
        </p:nvSpPr>
        <p:spPr bwMode="invGray">
          <a:xfrm>
            <a:off x="5556250" y="42672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155" name="Oval 91"/>
          <p:cNvSpPr>
            <a:spLocks noChangeArrowheads="1"/>
          </p:cNvSpPr>
          <p:nvPr/>
        </p:nvSpPr>
        <p:spPr bwMode="invGray">
          <a:xfrm>
            <a:off x="7537450" y="37338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23688" name="Freeform 105"/>
          <p:cNvSpPr>
            <a:spLocks/>
          </p:cNvSpPr>
          <p:nvPr/>
        </p:nvSpPr>
        <p:spPr bwMode="auto">
          <a:xfrm>
            <a:off x="4641850" y="4572000"/>
            <a:ext cx="260350" cy="246063"/>
          </a:xfrm>
          <a:custGeom>
            <a:avLst/>
            <a:gdLst>
              <a:gd name="T0" fmla="*/ 2147483647 w 1049"/>
              <a:gd name="T1" fmla="*/ 0 h 923"/>
              <a:gd name="T2" fmla="*/ 2147483647 w 1049"/>
              <a:gd name="T3" fmla="*/ 2147483647 h 923"/>
              <a:gd name="T4" fmla="*/ 2147483647 w 1049"/>
              <a:gd name="T5" fmla="*/ 2147483647 h 923"/>
              <a:gd name="T6" fmla="*/ 2147483647 w 1049"/>
              <a:gd name="T7" fmla="*/ 2147483647 h 923"/>
              <a:gd name="T8" fmla="*/ 2147483647 w 1049"/>
              <a:gd name="T9" fmla="*/ 2147483647 h 923"/>
              <a:gd name="T10" fmla="*/ 2147483647 w 1049"/>
              <a:gd name="T11" fmla="*/ 2147483647 h 923"/>
              <a:gd name="T12" fmla="*/ 2147483647 w 1049"/>
              <a:gd name="T13" fmla="*/ 2147483647 h 923"/>
              <a:gd name="T14" fmla="*/ 2147483647 w 1049"/>
              <a:gd name="T15" fmla="*/ 2147483647 h 923"/>
              <a:gd name="T16" fmla="*/ 0 w 1049"/>
              <a:gd name="T17" fmla="*/ 2147483647 h 923"/>
              <a:gd name="T18" fmla="*/ 2147483647 w 1049"/>
              <a:gd name="T19" fmla="*/ 2147483647 h 923"/>
              <a:gd name="T20" fmla="*/ 2147483647 w 1049"/>
              <a:gd name="T21" fmla="*/ 0 h 9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9"/>
              <a:gd name="T34" fmla="*/ 0 h 923"/>
              <a:gd name="T35" fmla="*/ 1049 w 1049"/>
              <a:gd name="T36" fmla="*/ 923 h 9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9" h="923">
                <a:moveTo>
                  <a:pt x="525" y="0"/>
                </a:moveTo>
                <a:lnTo>
                  <a:pt x="648" y="352"/>
                </a:lnTo>
                <a:lnTo>
                  <a:pt x="1049" y="352"/>
                </a:lnTo>
                <a:lnTo>
                  <a:pt x="724" y="570"/>
                </a:lnTo>
                <a:lnTo>
                  <a:pt x="848" y="923"/>
                </a:lnTo>
                <a:lnTo>
                  <a:pt x="525" y="705"/>
                </a:lnTo>
                <a:lnTo>
                  <a:pt x="201" y="923"/>
                </a:lnTo>
                <a:lnTo>
                  <a:pt x="325" y="570"/>
                </a:lnTo>
                <a:lnTo>
                  <a:pt x="0" y="352"/>
                </a:lnTo>
                <a:lnTo>
                  <a:pt x="401" y="352"/>
                </a:lnTo>
                <a:lnTo>
                  <a:pt x="525" y="0"/>
                </a:lnTo>
                <a:close/>
              </a:path>
            </a:pathLst>
          </a:custGeom>
          <a:solidFill>
            <a:srgbClr val="FF0000"/>
          </a:solidFill>
          <a:ln w="6350">
            <a:solidFill>
              <a:schemeClr val="bg2"/>
            </a:solidFill>
            <a:round/>
            <a:headEnd/>
            <a:tailEnd/>
          </a:ln>
          <a:effectLst>
            <a:glow rad="63500">
              <a:schemeClr val="accent2">
                <a:lumMod val="50000"/>
                <a:alpha val="40000"/>
              </a:schemeClr>
            </a:glow>
          </a:effectLst>
          <a:scene3d>
            <a:camera prst="orthographicFront"/>
            <a:lightRig rig="threePt" dir="t"/>
          </a:scene3d>
          <a:sp3d>
            <a:bevelT prst="angle"/>
          </a:sp3d>
        </p:spPr>
        <p:txBody>
          <a:bodyPr/>
          <a:lstStyle/>
          <a:p>
            <a:pPr algn="ctr" eaLnBrk="0" hangingPunct="0">
              <a:defRPr/>
            </a:pPr>
            <a:endParaRPr lang="en-US">
              <a:latin typeface="Arial" pitchFamily="34" charset="0"/>
              <a:cs typeface="+mn-cs"/>
            </a:endParaRPr>
          </a:p>
        </p:txBody>
      </p:sp>
      <p:sp>
        <p:nvSpPr>
          <p:cNvPr id="2" name="Oval 84"/>
          <p:cNvSpPr>
            <a:spLocks noChangeArrowheads="1"/>
          </p:cNvSpPr>
          <p:nvPr/>
        </p:nvSpPr>
        <p:spPr bwMode="invGray">
          <a:xfrm>
            <a:off x="6089650" y="4800600"/>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147" name="Oval 94"/>
          <p:cNvSpPr>
            <a:spLocks noChangeArrowheads="1"/>
          </p:cNvSpPr>
          <p:nvPr/>
        </p:nvSpPr>
        <p:spPr bwMode="invGray">
          <a:xfrm>
            <a:off x="5257800" y="2590800"/>
            <a:ext cx="152400" cy="152400"/>
          </a:xfrm>
          <a:prstGeom prst="ellipse">
            <a:avLst/>
          </a:prstGeom>
          <a:solidFill>
            <a:schemeClr val="tx1"/>
          </a:solidFill>
          <a:ln w="12700">
            <a:solidFill>
              <a:schemeClr val="tx1"/>
            </a:solidFill>
            <a:round/>
            <a:headEnd/>
            <a:tailEnd/>
          </a:ln>
          <a:effectLst>
            <a:glow rad="63500">
              <a:schemeClr val="accent2">
                <a:lumMod val="50000"/>
                <a:alpha val="40000"/>
              </a:schemeClr>
            </a:glow>
            <a:outerShdw algn="ctr" rotWithShape="0">
              <a:schemeClr val="bg2"/>
            </a:outerShdw>
          </a:effectLst>
          <a:scene3d>
            <a:camera prst="orthographicFront"/>
            <a:lightRig rig="threePt" dir="t"/>
          </a:scene3d>
          <a:sp3d>
            <a:bevelT/>
          </a:sp3d>
        </p:spPr>
        <p:txBody>
          <a:bodyPr wrap="none" anchor="ctr"/>
          <a:lstStyle/>
          <a:p>
            <a:pPr algn="ctr" eaLnBrk="0" hangingPunct="0">
              <a:defRPr/>
            </a:pPr>
            <a:endParaRPr lang="en-US">
              <a:latin typeface="Arial" pitchFamily="34" charset="0"/>
              <a:cs typeface="+mn-cs"/>
            </a:endParaRPr>
          </a:p>
        </p:txBody>
      </p:sp>
      <p:sp>
        <p:nvSpPr>
          <p:cNvPr id="144" name="Oval 86"/>
          <p:cNvSpPr>
            <a:spLocks noChangeArrowheads="1"/>
          </p:cNvSpPr>
          <p:nvPr/>
        </p:nvSpPr>
        <p:spPr bwMode="invGray">
          <a:xfrm>
            <a:off x="5006975" y="4225925"/>
            <a:ext cx="120650" cy="127000"/>
          </a:xfrm>
          <a:prstGeom prst="ellipse">
            <a:avLst/>
          </a:prstGeom>
          <a:solidFill>
            <a:srgbClr val="FF000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145" name="Oval 82"/>
          <p:cNvSpPr>
            <a:spLocks noChangeArrowheads="1"/>
          </p:cNvSpPr>
          <p:nvPr/>
        </p:nvSpPr>
        <p:spPr bwMode="invGray">
          <a:xfrm>
            <a:off x="5603875" y="4738688"/>
            <a:ext cx="120650" cy="127000"/>
          </a:xfrm>
          <a:prstGeom prst="ellipse">
            <a:avLst/>
          </a:prstGeom>
          <a:solidFill>
            <a:srgbClr val="00B05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146" name="Oval 82"/>
          <p:cNvSpPr>
            <a:spLocks noChangeArrowheads="1"/>
          </p:cNvSpPr>
          <p:nvPr/>
        </p:nvSpPr>
        <p:spPr bwMode="invGray">
          <a:xfrm>
            <a:off x="6838950" y="3168650"/>
            <a:ext cx="120650" cy="127000"/>
          </a:xfrm>
          <a:prstGeom prst="ellipse">
            <a:avLst/>
          </a:prstGeom>
          <a:solidFill>
            <a:srgbClr val="00B05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148" name="Oval 82"/>
          <p:cNvSpPr>
            <a:spLocks noChangeArrowheads="1"/>
          </p:cNvSpPr>
          <p:nvPr/>
        </p:nvSpPr>
        <p:spPr bwMode="invGray">
          <a:xfrm>
            <a:off x="7097713" y="2986088"/>
            <a:ext cx="120650" cy="127000"/>
          </a:xfrm>
          <a:prstGeom prst="ellipse">
            <a:avLst/>
          </a:prstGeom>
          <a:solidFill>
            <a:srgbClr val="00B05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156" name="Oval 82"/>
          <p:cNvSpPr>
            <a:spLocks noChangeArrowheads="1"/>
          </p:cNvSpPr>
          <p:nvPr/>
        </p:nvSpPr>
        <p:spPr bwMode="invGray">
          <a:xfrm>
            <a:off x="5222875" y="2582863"/>
            <a:ext cx="120650" cy="127000"/>
          </a:xfrm>
          <a:prstGeom prst="ellipse">
            <a:avLst/>
          </a:prstGeom>
          <a:solidFill>
            <a:srgbClr val="00B050"/>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157" name="Oval 125"/>
          <p:cNvSpPr>
            <a:spLocks noChangeArrowheads="1"/>
          </p:cNvSpPr>
          <p:nvPr/>
        </p:nvSpPr>
        <p:spPr bwMode="invGray">
          <a:xfrm>
            <a:off x="5329238" y="2674938"/>
            <a:ext cx="120650" cy="127000"/>
          </a:xfrm>
          <a:prstGeom prst="ellipse">
            <a:avLst/>
          </a:prstGeom>
          <a:solidFill>
            <a:schemeClr val="tx2">
              <a:lumMod val="60000"/>
              <a:lumOff val="40000"/>
            </a:schemeClr>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
        <p:nvSpPr>
          <p:cNvPr id="158" name="Oval 125"/>
          <p:cNvSpPr>
            <a:spLocks noChangeArrowheads="1"/>
          </p:cNvSpPr>
          <p:nvPr/>
        </p:nvSpPr>
        <p:spPr bwMode="invGray">
          <a:xfrm>
            <a:off x="7019925" y="3055938"/>
            <a:ext cx="120650" cy="127000"/>
          </a:xfrm>
          <a:prstGeom prst="ellipse">
            <a:avLst/>
          </a:prstGeom>
          <a:solidFill>
            <a:schemeClr val="tx2">
              <a:lumMod val="60000"/>
              <a:lumOff val="40000"/>
            </a:schemeClr>
          </a:solidFill>
          <a:ln w="12700">
            <a:solidFill>
              <a:schemeClr val="tx1"/>
            </a:solidFill>
            <a:round/>
            <a:headEnd/>
            <a:tailEnd/>
          </a:ln>
          <a:effectLst>
            <a:outerShdw algn="ctr" rotWithShape="0">
              <a:schemeClr val="bg2"/>
            </a:outerShdw>
          </a:effectLst>
        </p:spPr>
        <p:txBody>
          <a:bodyPr wrap="none" anchor="ctr"/>
          <a:lstStyle/>
          <a:p>
            <a:pPr algn="ctr" eaLnBrk="0" hangingPunct="0">
              <a:defRPr/>
            </a:pPr>
            <a:endParaRPr lang="en-US">
              <a:latin typeface="Arial" pitchFamily="34" charset="0"/>
              <a:cs typeface="+mn-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bwMode="auto">
          <a:xfrm>
            <a:off x="375285" y="1108710"/>
            <a:ext cx="8397875" cy="474345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1200"/>
              </a:spcBef>
              <a:buClrTx/>
              <a:buSzPct val="100000"/>
              <a:buFont typeface="Arial" pitchFamily="34" charset="0"/>
              <a:buChar char="•"/>
            </a:pPr>
            <a:r>
              <a:rPr lang="en-US" sz="2200" dirty="0" smtClean="0">
                <a:latin typeface="Arial" pitchFamily="34" charset="0"/>
                <a:cs typeface="Arial" pitchFamily="34" charset="0"/>
              </a:rPr>
              <a:t>AFRC occupies 21,687 acres of land at </a:t>
            </a:r>
            <a:r>
              <a:rPr lang="en-US" sz="2200" dirty="0" smtClean="0">
                <a:latin typeface="Arial" pitchFamily="34" charset="0"/>
                <a:cs typeface="Arial" pitchFamily="34" charset="0"/>
              </a:rPr>
              <a:t>69 </a:t>
            </a:r>
            <a:r>
              <a:rPr lang="en-US" sz="2200" dirty="0" smtClean="0">
                <a:latin typeface="Arial" pitchFamily="34" charset="0"/>
                <a:cs typeface="Arial" pitchFamily="34" charset="0"/>
              </a:rPr>
              <a:t>locations with a replacement value of $6.0B</a:t>
            </a:r>
          </a:p>
          <a:p>
            <a:pPr lvl="1" eaLnBrk="1" hangingPunct="1">
              <a:spcBef>
                <a:spcPts val="1200"/>
              </a:spcBef>
              <a:buClrTx/>
              <a:buSzPct val="100000"/>
              <a:buFont typeface="Arial" pitchFamily="34" charset="0"/>
              <a:buChar char="•"/>
            </a:pPr>
            <a:r>
              <a:rPr lang="en-US" dirty="0" smtClean="0">
                <a:latin typeface="Arial" pitchFamily="34" charset="0"/>
                <a:cs typeface="Arial" pitchFamily="34" charset="0"/>
              </a:rPr>
              <a:t>13.1 million Square Feet at 9 AFRC installations worth $4.9B</a:t>
            </a:r>
          </a:p>
          <a:p>
            <a:pPr lvl="1" eaLnBrk="1" hangingPunct="1">
              <a:spcBef>
                <a:spcPts val="1200"/>
              </a:spcBef>
              <a:buClrTx/>
              <a:buSzPct val="100000"/>
              <a:buFont typeface="Arial" pitchFamily="34" charset="0"/>
              <a:buChar char="•"/>
            </a:pPr>
            <a:r>
              <a:rPr lang="en-US" dirty="0" smtClean="0">
                <a:latin typeface="Arial" pitchFamily="34" charset="0"/>
                <a:cs typeface="Arial" pitchFamily="34" charset="0"/>
              </a:rPr>
              <a:t>6.4 million square feet at 50 AF/ANG/Navy/Army tenant locations worth $1.1B</a:t>
            </a:r>
          </a:p>
          <a:p>
            <a:pPr lvl="1" eaLnBrk="1" hangingPunct="1">
              <a:spcBef>
                <a:spcPts val="1200"/>
              </a:spcBef>
              <a:buClrTx/>
              <a:buSzPct val="100000"/>
              <a:buFont typeface="Arial" pitchFamily="34" charset="0"/>
              <a:buChar char="•"/>
            </a:pPr>
            <a:r>
              <a:rPr lang="en-US" dirty="0" smtClean="0">
                <a:latin typeface="Arial" pitchFamily="34" charset="0"/>
                <a:cs typeface="Arial" pitchFamily="34" charset="0"/>
              </a:rPr>
              <a:t>12 other miscellaneous locations/ranges</a:t>
            </a:r>
          </a:p>
        </p:txBody>
      </p:sp>
      <p:sp>
        <p:nvSpPr>
          <p:cNvPr id="103427" name="Rectangle 2"/>
          <p:cNvSpPr>
            <a:spLocks noGrp="1" noChangeArrowheads="1"/>
          </p:cNvSpPr>
          <p:nvPr>
            <p:ph type="title"/>
          </p:nvPr>
        </p:nvSpPr>
        <p:spPr>
          <a:xfrm>
            <a:off x="220980" y="358140"/>
            <a:ext cx="8702040" cy="556260"/>
          </a:xfrm>
        </p:spPr>
        <p:txBody>
          <a:bodyPr/>
          <a:lstStyle/>
          <a:p>
            <a:pPr>
              <a:defRPr/>
            </a:pPr>
            <a:r>
              <a:rPr lang="en-US" sz="2800" kern="1200" dirty="0" smtClean="0">
                <a:latin typeface="Arial" pitchFamily="34" charset="0"/>
                <a:cs typeface="Arial" pitchFamily="34" charset="0"/>
              </a:rPr>
              <a:t>Magnitude of Infrastructure</a:t>
            </a:r>
          </a:p>
        </p:txBody>
      </p:sp>
      <p:sp>
        <p:nvSpPr>
          <p:cNvPr id="23556" name="Slide Number Placeholder 2"/>
          <p:cNvSpPr txBox="1">
            <a:spLocks/>
          </p:cNvSpPr>
          <p:nvPr/>
        </p:nvSpPr>
        <p:spPr bwMode="auto">
          <a:xfrm>
            <a:off x="8001000" y="6553200"/>
            <a:ext cx="1143000" cy="304800"/>
          </a:xfrm>
          <a:prstGeom prst="rect">
            <a:avLst/>
          </a:prstGeom>
          <a:noFill/>
          <a:ln w="9525">
            <a:noFill/>
            <a:miter lim="800000"/>
            <a:headEnd/>
            <a:tailEnd/>
          </a:ln>
        </p:spPr>
        <p:txBody>
          <a:bodyPr/>
          <a:lstStyle/>
          <a:p>
            <a:pPr algn="r"/>
            <a:fld id="{5B982A46-5F7C-4502-8A66-F4585A5C81B7}" type="slidenum">
              <a:rPr lang="en-US" sz="1100">
                <a:solidFill>
                  <a:schemeClr val="bg1"/>
                </a:solidFill>
              </a:rPr>
              <a:pPr algn="r"/>
              <a:t>6</a:t>
            </a:fld>
            <a:endParaRPr lang="en-US" sz="110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236220" y="365761"/>
            <a:ext cx="8686800" cy="523220"/>
          </a:xfrm>
          <a:prstGeom prst="rect">
            <a:avLst/>
          </a:prstGeom>
          <a:noFill/>
        </p:spPr>
        <p:txBody>
          <a:bodyPr wrap="square">
            <a:spAutoFit/>
          </a:bodyPr>
          <a:lstStyle/>
          <a:p>
            <a:pPr algn="r" eaLnBrk="0" hangingPunct="0">
              <a:defRPr/>
            </a:pPr>
            <a:r>
              <a:rPr lang="en-US" sz="2800" b="1" i="1" kern="0" dirty="0">
                <a:solidFill>
                  <a:srgbClr val="151C77"/>
                </a:solidFill>
                <a:latin typeface="Arial" pitchFamily="34" charset="0"/>
                <a:ea typeface="+mj-ea"/>
                <a:cs typeface="Arial" pitchFamily="34" charset="0"/>
              </a:rPr>
              <a:t>AFRC Energy Program</a:t>
            </a:r>
          </a:p>
        </p:txBody>
      </p:sp>
      <p:sp>
        <p:nvSpPr>
          <p:cNvPr id="10" name="Slide Number Placeholder 4"/>
          <p:cNvSpPr>
            <a:spLocks noGrp="1"/>
          </p:cNvSpPr>
          <p:nvPr>
            <p:ph type="sldNum" sz="quarter" idx="11"/>
          </p:nvPr>
        </p:nvSpPr>
        <p:spPr>
          <a:xfrm>
            <a:off x="8847138" y="6524625"/>
            <a:ext cx="250825" cy="304800"/>
          </a:xfrm>
        </p:spPr>
        <p:txBody>
          <a:bodyPr/>
          <a:lstStyle/>
          <a:p>
            <a:pPr algn="l" eaLnBrk="1" fontAlgn="auto" hangingPunct="1">
              <a:spcBef>
                <a:spcPts val="0"/>
              </a:spcBef>
              <a:spcAft>
                <a:spcPts val="0"/>
              </a:spcAft>
              <a:defRPr/>
            </a:pPr>
            <a:fld id="{015712FD-600B-42BE-A84C-36FC4FB2F8F5}" type="slidenum">
              <a:rPr lang="en-US" kern="0" smtClean="0">
                <a:solidFill>
                  <a:schemeClr val="bg1">
                    <a:lumMod val="75000"/>
                  </a:schemeClr>
                </a:solidFill>
              </a:rPr>
              <a:pPr algn="l" eaLnBrk="1" fontAlgn="auto" hangingPunct="1">
                <a:spcBef>
                  <a:spcPts val="0"/>
                </a:spcBef>
                <a:spcAft>
                  <a:spcPts val="0"/>
                </a:spcAft>
                <a:defRPr/>
              </a:pPr>
              <a:t>7</a:t>
            </a:fld>
            <a:endParaRPr lang="en-US" kern="0" dirty="0" smtClean="0">
              <a:solidFill>
                <a:schemeClr val="bg1">
                  <a:lumMod val="75000"/>
                </a:schemeClr>
              </a:solidFill>
            </a:endParaRPr>
          </a:p>
        </p:txBody>
      </p:sp>
      <p:sp>
        <p:nvSpPr>
          <p:cNvPr id="11" name="Rectangle 3"/>
          <p:cNvSpPr txBox="1">
            <a:spLocks noChangeArrowheads="1"/>
          </p:cNvSpPr>
          <p:nvPr/>
        </p:nvSpPr>
        <p:spPr bwMode="auto">
          <a:xfrm>
            <a:off x="388620" y="1108710"/>
            <a:ext cx="8382000" cy="4972050"/>
          </a:xfrm>
          <a:prstGeom prst="rect">
            <a:avLst/>
          </a:prstGeom>
          <a:noFill/>
          <a:ln>
            <a:miter lim="800000"/>
            <a:headEnd/>
            <a:tailEnd/>
          </a:ln>
        </p:spPr>
        <p:txBody>
          <a:bodyPr/>
          <a:lstStyle/>
          <a:p>
            <a:pPr marL="285750" indent="-285750">
              <a:spcBef>
                <a:spcPts val="1200"/>
              </a:spcBef>
              <a:buSzPct val="100000"/>
              <a:buFont typeface="Arial" pitchFamily="34" charset="0"/>
              <a:buChar char="•"/>
              <a:defRPr/>
            </a:pPr>
            <a:r>
              <a:rPr lang="en-US" sz="2400" b="1" kern="0" dirty="0"/>
              <a:t>Air Force </a:t>
            </a:r>
            <a:r>
              <a:rPr lang="en-US" sz="2400" b="1" kern="0" dirty="0" smtClean="0"/>
              <a:t>Strategy</a:t>
            </a:r>
            <a:endParaRPr lang="en-US" sz="2400" b="1" kern="0" dirty="0"/>
          </a:p>
          <a:p>
            <a:pPr marL="285750" indent="-285750">
              <a:spcBef>
                <a:spcPts val="1200"/>
              </a:spcBef>
              <a:buSzPct val="100000"/>
              <a:buFont typeface="Arial" pitchFamily="34" charset="0"/>
              <a:buChar char="•"/>
              <a:defRPr/>
            </a:pPr>
            <a:r>
              <a:rPr lang="en-US" sz="2400" b="1" kern="0" dirty="0" smtClean="0"/>
              <a:t>Current status</a:t>
            </a:r>
            <a:endParaRPr lang="en-US" sz="2400" b="1" kern="0" dirty="0"/>
          </a:p>
          <a:p>
            <a:pPr marL="285750" indent="-285750">
              <a:spcBef>
                <a:spcPts val="1200"/>
              </a:spcBef>
              <a:buSzPct val="100000"/>
              <a:buFont typeface="Arial" pitchFamily="34" charset="0"/>
              <a:buChar char="•"/>
              <a:defRPr/>
            </a:pPr>
            <a:r>
              <a:rPr lang="en-US" sz="2400" b="1" kern="0" dirty="0"/>
              <a:t>Past </a:t>
            </a:r>
            <a:r>
              <a:rPr lang="en-US" sz="2400" b="1" kern="0" dirty="0" smtClean="0"/>
              <a:t>efforts</a:t>
            </a:r>
            <a:endParaRPr lang="en-US" sz="2400" b="1" kern="0" dirty="0"/>
          </a:p>
          <a:p>
            <a:pPr marL="285750" indent="-285750">
              <a:spcBef>
                <a:spcPts val="1200"/>
              </a:spcBef>
              <a:buSzPct val="100000"/>
              <a:buFont typeface="Arial" pitchFamily="34" charset="0"/>
              <a:buChar char="•"/>
              <a:defRPr/>
            </a:pPr>
            <a:r>
              <a:rPr lang="en-US" sz="2400" b="1" kern="0" dirty="0" smtClean="0"/>
              <a:t>AFRC Strategy</a:t>
            </a:r>
          </a:p>
          <a:p>
            <a:pPr marL="285750" indent="-285750">
              <a:spcBef>
                <a:spcPts val="1200"/>
              </a:spcBef>
              <a:buSzPct val="100000"/>
              <a:buFont typeface="Arial" pitchFamily="34" charset="0"/>
              <a:buChar char="•"/>
              <a:defRPr/>
            </a:pPr>
            <a:r>
              <a:rPr lang="en-US" sz="2400" b="1" kern="0" dirty="0" smtClean="0"/>
              <a:t>Future </a:t>
            </a:r>
            <a:r>
              <a:rPr lang="en-US" sz="2400" b="1" kern="0" dirty="0"/>
              <a:t>initiatives</a:t>
            </a:r>
          </a:p>
          <a:p>
            <a:pPr marL="285750" indent="-285750">
              <a:lnSpc>
                <a:spcPct val="90000"/>
              </a:lnSpc>
              <a:spcBef>
                <a:spcPct val="20000"/>
              </a:spcBef>
              <a:buSzPct val="100000"/>
              <a:buFont typeface="Arial" pitchFamily="34" charset="0"/>
              <a:buChar char="•"/>
              <a:defRPr/>
            </a:pPr>
            <a:endParaRPr lang="en-US" sz="1200" b="1" kern="0" dirty="0"/>
          </a:p>
          <a:p>
            <a:pPr marL="285750" indent="-285750">
              <a:lnSpc>
                <a:spcPct val="90000"/>
              </a:lnSpc>
              <a:spcBef>
                <a:spcPct val="20000"/>
              </a:spcBef>
              <a:buSzPct val="100000"/>
              <a:buFont typeface="Arial" pitchFamily="34" charset="0"/>
              <a:buChar char="•"/>
              <a:defRPr/>
            </a:pPr>
            <a:endParaRPr lang="en-US" sz="2400" b="1" kern="0" dirty="0"/>
          </a:p>
          <a:p>
            <a:pPr marL="285750" indent="-285750">
              <a:lnSpc>
                <a:spcPct val="90000"/>
              </a:lnSpc>
              <a:spcBef>
                <a:spcPct val="20000"/>
              </a:spcBef>
              <a:buClr>
                <a:srgbClr val="151C77"/>
              </a:buClr>
              <a:buSzPct val="80000"/>
              <a:defRPr/>
            </a:pPr>
            <a:endParaRPr lang="en-US" sz="2400" b="1" kern="0" dirty="0"/>
          </a:p>
          <a:p>
            <a:pPr marL="742950" lvl="1" indent="-285750">
              <a:lnSpc>
                <a:spcPct val="90000"/>
              </a:lnSpc>
              <a:spcBef>
                <a:spcPct val="20000"/>
              </a:spcBef>
              <a:buClr>
                <a:srgbClr val="151C77"/>
              </a:buClr>
              <a:buSzPct val="80000"/>
              <a:buFont typeface="Wingdings" pitchFamily="2" charset="2"/>
              <a:buChar char="n"/>
              <a:defRPr/>
            </a:pPr>
            <a:endParaRPr lang="en-US" sz="2400" b="1" kern="0" dirty="0"/>
          </a:p>
          <a:p>
            <a:pPr marL="742950" lvl="1" indent="-285750">
              <a:lnSpc>
                <a:spcPct val="90000"/>
              </a:lnSpc>
              <a:spcBef>
                <a:spcPct val="20000"/>
              </a:spcBef>
              <a:buClr>
                <a:srgbClr val="151C77"/>
              </a:buClr>
              <a:buSzPct val="80000"/>
              <a:buFont typeface="Wingdings" pitchFamily="2" charset="2"/>
              <a:buChar char="n"/>
              <a:defRPr/>
            </a:pPr>
            <a:endParaRPr lang="en-US" sz="2400" b="1" kern="0" dirty="0"/>
          </a:p>
          <a:p>
            <a:pPr marL="742950" lvl="1" indent="-285750">
              <a:lnSpc>
                <a:spcPct val="90000"/>
              </a:lnSpc>
              <a:spcBef>
                <a:spcPct val="20000"/>
              </a:spcBef>
              <a:buClr>
                <a:srgbClr val="151C77"/>
              </a:buClr>
              <a:buSzPct val="80000"/>
              <a:buFont typeface="Wingdings" pitchFamily="2" charset="2"/>
              <a:buChar char="n"/>
              <a:defRPr/>
            </a:pPr>
            <a:endParaRPr lang="en-US" sz="2400" b="1" kern="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0"/>
          </p:nvPr>
        </p:nvSpPr>
        <p:spPr>
          <a:xfrm>
            <a:off x="8847138" y="6524625"/>
            <a:ext cx="250825" cy="304800"/>
          </a:xfrm>
        </p:spPr>
        <p:txBody>
          <a:bodyPr/>
          <a:lstStyle/>
          <a:p>
            <a:pPr eaLnBrk="1" fontAlgn="auto" hangingPunct="1">
              <a:spcBef>
                <a:spcPts val="0"/>
              </a:spcBef>
              <a:spcAft>
                <a:spcPts val="0"/>
              </a:spcAft>
              <a:defRPr/>
            </a:pPr>
            <a:fld id="{2DB3785D-03B4-48F0-AC6B-975A9060D2B2}" type="slidenum">
              <a:rPr lang="en-US" kern="0" smtClean="0">
                <a:solidFill>
                  <a:schemeClr val="bg1">
                    <a:lumMod val="75000"/>
                  </a:schemeClr>
                </a:solidFill>
                <a:cs typeface="+mn-cs"/>
              </a:rPr>
              <a:pPr eaLnBrk="1" fontAlgn="auto" hangingPunct="1">
                <a:spcBef>
                  <a:spcPts val="0"/>
                </a:spcBef>
                <a:spcAft>
                  <a:spcPts val="0"/>
                </a:spcAft>
                <a:defRPr/>
              </a:pPr>
              <a:t>8</a:t>
            </a:fld>
            <a:endParaRPr lang="en-US" kern="0" dirty="0" smtClean="0">
              <a:solidFill>
                <a:schemeClr val="bg1">
                  <a:lumMod val="75000"/>
                </a:schemeClr>
              </a:solidFill>
              <a:cs typeface="+mn-cs"/>
            </a:endParaRPr>
          </a:p>
        </p:txBody>
      </p:sp>
      <p:sp>
        <p:nvSpPr>
          <p:cNvPr id="8" name="Rectangle 3"/>
          <p:cNvSpPr txBox="1">
            <a:spLocks noChangeArrowheads="1"/>
          </p:cNvSpPr>
          <p:nvPr/>
        </p:nvSpPr>
        <p:spPr>
          <a:xfrm>
            <a:off x="1362075" y="280988"/>
            <a:ext cx="7391400" cy="523875"/>
          </a:xfrm>
          <a:prstGeom prst="rect">
            <a:avLst/>
          </a:prstGeom>
          <a:noFill/>
        </p:spPr>
        <p:txBody>
          <a:bodyPr wrap="square">
            <a:spAutoFit/>
          </a:bodyPr>
          <a:lstStyle/>
          <a:p>
            <a:pPr algn="r" eaLnBrk="0" hangingPunct="0">
              <a:defRPr/>
            </a:pPr>
            <a:r>
              <a:rPr lang="en-US" sz="2800" b="1" i="1" kern="0" dirty="0" smtClean="0">
                <a:solidFill>
                  <a:srgbClr val="151C77"/>
                </a:solidFill>
                <a:latin typeface="+mj-lt"/>
                <a:ea typeface="+mj-ea"/>
                <a:cs typeface="+mj-cs"/>
              </a:rPr>
              <a:t>AF Facility Energy Strategy</a:t>
            </a:r>
            <a:endParaRPr lang="en-US" sz="2800" b="1" i="1" kern="0" dirty="0">
              <a:solidFill>
                <a:srgbClr val="151C77"/>
              </a:solidFill>
              <a:latin typeface="+mj-lt"/>
              <a:ea typeface="+mj-ea"/>
              <a:cs typeface="+mj-cs"/>
            </a:endParaRPr>
          </a:p>
        </p:txBody>
      </p:sp>
      <p:pic>
        <p:nvPicPr>
          <p:cNvPr id="9" name="Picture 1"/>
          <p:cNvPicPr>
            <a:picLocks noChangeAspect="1" noChangeArrowheads="1"/>
          </p:cNvPicPr>
          <p:nvPr/>
        </p:nvPicPr>
        <p:blipFill>
          <a:blip r:embed="rId3" cstate="print"/>
          <a:srcRect/>
          <a:stretch>
            <a:fillRect/>
          </a:stretch>
        </p:blipFill>
        <p:spPr bwMode="auto">
          <a:xfrm>
            <a:off x="228600" y="2095500"/>
            <a:ext cx="6879863" cy="2667000"/>
          </a:xfrm>
          <a:prstGeom prst="rect">
            <a:avLst/>
          </a:prstGeom>
          <a:noFill/>
          <a:ln w="9525">
            <a:noFill/>
            <a:miter lim="800000"/>
            <a:headEnd/>
            <a:tailEnd/>
          </a:ln>
        </p:spPr>
      </p:pic>
      <p:pic>
        <p:nvPicPr>
          <p:cNvPr id="11" name="Picture 10" descr="icons_hi-res.png"/>
          <p:cNvPicPr>
            <a:picLocks noChangeAspect="1"/>
          </p:cNvPicPr>
          <p:nvPr/>
        </p:nvPicPr>
        <p:blipFill>
          <a:blip r:embed="rId4" cstate="print"/>
          <a:srcRect l="59990" b="47322"/>
          <a:stretch>
            <a:fillRect/>
          </a:stretch>
        </p:blipFill>
        <p:spPr>
          <a:xfrm>
            <a:off x="7652655" y="2733999"/>
            <a:ext cx="1030515" cy="1193038"/>
          </a:xfrm>
          <a:prstGeom prst="rect">
            <a:avLst/>
          </a:prstGeom>
          <a:ln>
            <a:noFill/>
          </a:ln>
          <a:effectLst>
            <a:outerShdw blurRad="292100" dist="139700" dir="2700000" algn="tl" rotWithShape="0">
              <a:srgbClr val="333333">
                <a:alpha val="65000"/>
              </a:srgbClr>
            </a:outerShdw>
          </a:effectLst>
        </p:spPr>
      </p:pic>
      <p:pic>
        <p:nvPicPr>
          <p:cNvPr id="12" name="Picture 11" descr="icons_hi-res.png"/>
          <p:cNvPicPr>
            <a:picLocks noChangeAspect="1"/>
          </p:cNvPicPr>
          <p:nvPr/>
        </p:nvPicPr>
        <p:blipFill>
          <a:blip r:embed="rId5" cstate="print"/>
          <a:srcRect l="29020" t="46880" r="30451"/>
          <a:stretch>
            <a:fillRect/>
          </a:stretch>
        </p:blipFill>
        <p:spPr>
          <a:xfrm>
            <a:off x="7628889" y="4578895"/>
            <a:ext cx="1016002" cy="1170922"/>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7478484" y="4008120"/>
            <a:ext cx="1465943" cy="369332"/>
          </a:xfrm>
          <a:prstGeom prst="rect">
            <a:avLst/>
          </a:prstGeom>
          <a:noFill/>
        </p:spPr>
        <p:txBody>
          <a:bodyPr wrap="square" rtlCol="0">
            <a:spAutoFit/>
          </a:bodyPr>
          <a:lstStyle/>
          <a:p>
            <a:r>
              <a:rPr lang="en-US" dirty="0" smtClean="0"/>
              <a:t> CLEANER</a:t>
            </a:r>
            <a:endParaRPr lang="en-US" dirty="0"/>
          </a:p>
        </p:txBody>
      </p:sp>
      <p:sp>
        <p:nvSpPr>
          <p:cNvPr id="14" name="TextBox 13"/>
          <p:cNvSpPr txBox="1"/>
          <p:nvPr/>
        </p:nvSpPr>
        <p:spPr>
          <a:xfrm>
            <a:off x="7587341" y="2280738"/>
            <a:ext cx="1357086" cy="369332"/>
          </a:xfrm>
          <a:prstGeom prst="rect">
            <a:avLst/>
          </a:prstGeom>
          <a:noFill/>
        </p:spPr>
        <p:txBody>
          <a:bodyPr wrap="square" rtlCol="0">
            <a:spAutoFit/>
          </a:bodyPr>
          <a:lstStyle/>
          <a:p>
            <a:r>
              <a:rPr lang="en-US" dirty="0" smtClean="0"/>
              <a:t>  LEANER</a:t>
            </a:r>
            <a:endParaRPr lang="en-US" dirty="0"/>
          </a:p>
        </p:txBody>
      </p:sp>
      <p:sp>
        <p:nvSpPr>
          <p:cNvPr id="15" name="TextBox 14"/>
          <p:cNvSpPr txBox="1"/>
          <p:nvPr/>
        </p:nvSpPr>
        <p:spPr>
          <a:xfrm>
            <a:off x="7478484" y="5787572"/>
            <a:ext cx="1465943" cy="369332"/>
          </a:xfrm>
          <a:prstGeom prst="rect">
            <a:avLst/>
          </a:prstGeom>
          <a:noFill/>
        </p:spPr>
        <p:txBody>
          <a:bodyPr wrap="square" rtlCol="0">
            <a:spAutoFit/>
          </a:bodyPr>
          <a:lstStyle/>
          <a:p>
            <a:r>
              <a:rPr lang="en-US" dirty="0" smtClean="0"/>
              <a:t>SMARTER</a:t>
            </a:r>
            <a:endParaRPr lang="en-US" dirty="0"/>
          </a:p>
        </p:txBody>
      </p:sp>
      <p:pic>
        <p:nvPicPr>
          <p:cNvPr id="16" name="Picture 15" descr="icons_hi-res.png"/>
          <p:cNvPicPr>
            <a:picLocks noChangeAspect="1"/>
          </p:cNvPicPr>
          <p:nvPr/>
        </p:nvPicPr>
        <p:blipFill>
          <a:blip r:embed="rId6" cstate="print"/>
          <a:srcRect r="59953" b="46479"/>
          <a:stretch>
            <a:fillRect/>
          </a:stretch>
        </p:blipFill>
        <p:spPr>
          <a:xfrm>
            <a:off x="7696200" y="1143000"/>
            <a:ext cx="984931" cy="1157324"/>
          </a:xfrm>
          <a:prstGeom prst="rect">
            <a:avLst/>
          </a:prstGeom>
          <a:ln>
            <a:noFill/>
          </a:ln>
          <a:effectLst>
            <a:outerShdw blurRad="292100" dist="139700" dir="2700000" algn="tl" rotWithShape="0">
              <a:srgbClr val="333333">
                <a:alpha val="65000"/>
              </a:srgbClr>
            </a:outerShdw>
          </a:effectLst>
        </p:spPr>
      </p:pic>
      <p:sp>
        <p:nvSpPr>
          <p:cNvPr id="17" name="TextBox 6"/>
          <p:cNvSpPr txBox="1">
            <a:spLocks noChangeArrowheads="1"/>
          </p:cNvSpPr>
          <p:nvPr/>
        </p:nvSpPr>
        <p:spPr bwMode="auto">
          <a:xfrm>
            <a:off x="233362" y="5415102"/>
            <a:ext cx="6915583" cy="954107"/>
          </a:xfrm>
          <a:prstGeom prst="rect">
            <a:avLst/>
          </a:prstGeom>
          <a:solidFill>
            <a:srgbClr val="000099"/>
          </a:solidFill>
          <a:ln w="9525">
            <a:noFill/>
            <a:miter lim="800000"/>
            <a:headEnd/>
            <a:tailEnd/>
          </a:ln>
        </p:spPr>
        <p:txBody>
          <a:bodyPr wrap="square">
            <a:spAutoFit/>
          </a:bodyPr>
          <a:lstStyle/>
          <a:p>
            <a:pPr algn="ctr"/>
            <a:r>
              <a:rPr lang="en-US" sz="2800" b="1" i="1" dirty="0" smtClean="0">
                <a:solidFill>
                  <a:schemeClr val="bg1"/>
                </a:solidFill>
              </a:rPr>
              <a:t>Energy Conservation Will Fuel The AFRC Mission</a:t>
            </a:r>
            <a:endParaRPr lang="en-US" sz="2800" b="1" i="1"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p:cNvGraphicFramePr>
          <p:nvPr/>
        </p:nvGraphicFramePr>
        <p:xfrm>
          <a:off x="304800" y="1565275"/>
          <a:ext cx="8429625" cy="4073525"/>
        </p:xfrm>
        <a:graphic>
          <a:graphicData uri="http://schemas.openxmlformats.org/presentationml/2006/ole">
            <p:oleObj spid="_x0000_s182274" name="Worksheet" r:id="rId4" imgW="8391441" imgH="3276507" progId="Excel.Sheet.8">
              <p:embed/>
            </p:oleObj>
          </a:graphicData>
        </a:graphic>
      </p:graphicFrame>
      <p:sp>
        <p:nvSpPr>
          <p:cNvPr id="2051" name="Rectangle 17"/>
          <p:cNvSpPr>
            <a:spLocks noGrp="1" noChangeArrowheads="1"/>
          </p:cNvSpPr>
          <p:nvPr>
            <p:ph type="title"/>
          </p:nvPr>
        </p:nvSpPr>
        <p:spPr>
          <a:xfrm>
            <a:off x="1644650" y="381000"/>
            <a:ext cx="7143750" cy="685800"/>
          </a:xfrm>
        </p:spPr>
        <p:txBody>
          <a:bodyPr/>
          <a:lstStyle/>
          <a:p>
            <a:r>
              <a:rPr lang="en-US" dirty="0" smtClean="0"/>
              <a:t>AFRC Energy Reduction Status</a:t>
            </a:r>
            <a:r>
              <a:rPr lang="en-US" sz="2000" dirty="0" smtClean="0"/>
              <a:t>  </a:t>
            </a:r>
          </a:p>
        </p:txBody>
      </p:sp>
      <p:sp>
        <p:nvSpPr>
          <p:cNvPr id="2052" name="Rectangle 7"/>
          <p:cNvSpPr>
            <a:spLocks noChangeArrowheads="1"/>
          </p:cNvSpPr>
          <p:nvPr/>
        </p:nvSpPr>
        <p:spPr bwMode="auto">
          <a:xfrm>
            <a:off x="1728788" y="600075"/>
            <a:ext cx="184150" cy="641350"/>
          </a:xfrm>
          <a:prstGeom prst="rect">
            <a:avLst/>
          </a:prstGeom>
          <a:noFill/>
          <a:ln w="12700">
            <a:noFill/>
            <a:miter lim="800000"/>
            <a:headEnd/>
            <a:tailEnd/>
          </a:ln>
        </p:spPr>
        <p:txBody>
          <a:bodyPr wrap="none">
            <a:spAutoFit/>
          </a:bodyPr>
          <a:lstStyle/>
          <a:p>
            <a:pPr eaLnBrk="0" hangingPunct="0">
              <a:spcBef>
                <a:spcPct val="25000"/>
              </a:spcBef>
              <a:buSzPct val="80000"/>
              <a:buFont typeface="Wingdings" pitchFamily="2" charset="2"/>
              <a:buNone/>
            </a:pPr>
            <a:endParaRPr lang="en-US" sz="3600" i="1">
              <a:solidFill>
                <a:srgbClr val="151C77"/>
              </a:solidFill>
            </a:endParaRPr>
          </a:p>
        </p:txBody>
      </p:sp>
      <p:sp>
        <p:nvSpPr>
          <p:cNvPr id="2053" name="Text Box 10"/>
          <p:cNvSpPr txBox="1">
            <a:spLocks noChangeArrowheads="1"/>
          </p:cNvSpPr>
          <p:nvPr/>
        </p:nvSpPr>
        <p:spPr bwMode="auto">
          <a:xfrm>
            <a:off x="4953000" y="1352550"/>
            <a:ext cx="3808413" cy="1338828"/>
          </a:xfrm>
          <a:prstGeom prst="rect">
            <a:avLst/>
          </a:prstGeom>
          <a:solidFill>
            <a:schemeClr val="bg1"/>
          </a:solidFill>
          <a:ln w="19050">
            <a:solidFill>
              <a:schemeClr val="tx1"/>
            </a:solidFill>
            <a:miter lim="800000"/>
            <a:headEnd/>
            <a:tailEnd/>
          </a:ln>
        </p:spPr>
        <p:txBody>
          <a:bodyPr>
            <a:spAutoFit/>
          </a:bodyPr>
          <a:lstStyle/>
          <a:p>
            <a:pPr eaLnBrk="0" hangingPunct="0">
              <a:spcBef>
                <a:spcPct val="50000"/>
              </a:spcBef>
            </a:pPr>
            <a:r>
              <a:rPr lang="en-US" u="sng" dirty="0"/>
              <a:t>Goal:</a:t>
            </a:r>
            <a:r>
              <a:rPr lang="en-US" dirty="0"/>
              <a:t>  </a:t>
            </a:r>
            <a:r>
              <a:rPr lang="en-US" dirty="0" smtClean="0"/>
              <a:t>30% reduction in energy intensity by 2015 (EISA 07)</a:t>
            </a:r>
            <a:endParaRPr lang="en-US" dirty="0"/>
          </a:p>
          <a:p>
            <a:pPr eaLnBrk="0" hangingPunct="0">
              <a:spcBef>
                <a:spcPct val="50000"/>
              </a:spcBef>
            </a:pPr>
            <a:r>
              <a:rPr lang="en-US" u="sng" dirty="0"/>
              <a:t>Metric:</a:t>
            </a:r>
            <a:r>
              <a:rPr lang="en-US" dirty="0"/>
              <a:t>  </a:t>
            </a:r>
            <a:r>
              <a:rPr lang="en-US" dirty="0" smtClean="0"/>
              <a:t>increase efficiency 3</a:t>
            </a:r>
            <a:r>
              <a:rPr lang="en-US" dirty="0"/>
              <a:t>% </a:t>
            </a:r>
            <a:r>
              <a:rPr lang="en-US" dirty="0" smtClean="0"/>
              <a:t>per year (baseline 2003) </a:t>
            </a:r>
            <a:endParaRPr lang="en-US" dirty="0"/>
          </a:p>
        </p:txBody>
      </p:sp>
      <p:grpSp>
        <p:nvGrpSpPr>
          <p:cNvPr id="2" name="Group 12"/>
          <p:cNvGrpSpPr>
            <a:grpSpLocks/>
          </p:cNvGrpSpPr>
          <p:nvPr/>
        </p:nvGrpSpPr>
        <p:grpSpPr bwMode="auto">
          <a:xfrm>
            <a:off x="7772400" y="3775068"/>
            <a:ext cx="898525" cy="1254641"/>
            <a:chOff x="175" y="3563"/>
            <a:chExt cx="566" cy="315"/>
          </a:xfrm>
        </p:grpSpPr>
        <p:sp>
          <p:nvSpPr>
            <p:cNvPr id="2058" name="AutoShape 13"/>
            <p:cNvSpPr>
              <a:spLocks noChangeArrowheads="1"/>
            </p:cNvSpPr>
            <p:nvPr/>
          </p:nvSpPr>
          <p:spPr bwMode="auto">
            <a:xfrm>
              <a:off x="321" y="3563"/>
              <a:ext cx="273" cy="225"/>
            </a:xfrm>
            <a:prstGeom prst="upArrow">
              <a:avLst>
                <a:gd name="adj1" fmla="val 50000"/>
                <a:gd name="adj2" fmla="val 25000"/>
              </a:avLst>
            </a:prstGeom>
            <a:solidFill>
              <a:srgbClr val="0000FF"/>
            </a:solidFill>
            <a:ln w="9525">
              <a:solidFill>
                <a:schemeClr val="tx1"/>
              </a:solidFill>
              <a:miter lim="800000"/>
              <a:headEnd/>
              <a:tailEnd/>
            </a:ln>
          </p:spPr>
          <p:txBody>
            <a:bodyPr wrap="none" anchor="ctr"/>
            <a:lstStyle/>
            <a:p>
              <a:pPr eaLnBrk="0" hangingPunct="0"/>
              <a:endParaRPr lang="en-US"/>
            </a:p>
          </p:txBody>
        </p:sp>
        <p:sp>
          <p:nvSpPr>
            <p:cNvPr id="2059" name="Text Box 14"/>
            <p:cNvSpPr txBox="1">
              <a:spLocks noChangeArrowheads="1"/>
            </p:cNvSpPr>
            <p:nvPr/>
          </p:nvSpPr>
          <p:spPr bwMode="auto">
            <a:xfrm>
              <a:off x="175" y="3793"/>
              <a:ext cx="566" cy="85"/>
            </a:xfrm>
            <a:prstGeom prst="rect">
              <a:avLst/>
            </a:prstGeom>
            <a:noFill/>
            <a:ln w="9525">
              <a:noFill/>
              <a:miter lim="800000"/>
              <a:headEnd/>
              <a:tailEnd/>
            </a:ln>
          </p:spPr>
          <p:txBody>
            <a:bodyPr>
              <a:spAutoFit/>
            </a:bodyPr>
            <a:lstStyle/>
            <a:p>
              <a:pPr algn="ctr" eaLnBrk="0" hangingPunct="0">
                <a:spcBef>
                  <a:spcPct val="50000"/>
                </a:spcBef>
              </a:pPr>
              <a:r>
                <a:rPr lang="en-US" sz="1600" b="1" dirty="0"/>
                <a:t>GOOD</a:t>
              </a:r>
            </a:p>
          </p:txBody>
        </p:sp>
      </p:grpSp>
      <p:sp>
        <p:nvSpPr>
          <p:cNvPr id="2056" name="TextBox 10"/>
          <p:cNvSpPr txBox="1">
            <a:spLocks noChangeArrowheads="1"/>
          </p:cNvSpPr>
          <p:nvPr/>
        </p:nvSpPr>
        <p:spPr bwMode="auto">
          <a:xfrm>
            <a:off x="3659187" y="5605463"/>
            <a:ext cx="836613" cy="338137"/>
          </a:xfrm>
          <a:prstGeom prst="rect">
            <a:avLst/>
          </a:prstGeom>
          <a:noFill/>
          <a:ln w="9525">
            <a:noFill/>
            <a:miter lim="800000"/>
            <a:headEnd/>
            <a:tailEnd/>
          </a:ln>
        </p:spPr>
        <p:txBody>
          <a:bodyPr>
            <a:spAutoFit/>
          </a:bodyPr>
          <a:lstStyle/>
          <a:p>
            <a:pPr eaLnBrk="0" hangingPunct="0"/>
            <a:r>
              <a:rPr lang="en-US" sz="1600" b="1" dirty="0"/>
              <a:t>FY</a:t>
            </a:r>
          </a:p>
        </p:txBody>
      </p:sp>
      <p:sp>
        <p:nvSpPr>
          <p:cNvPr id="1033" name="Slide Number Placeholder 10"/>
          <p:cNvSpPr>
            <a:spLocks noGrp="1"/>
          </p:cNvSpPr>
          <p:nvPr>
            <p:ph type="sldNum" sz="quarter" idx="4294967295"/>
          </p:nvPr>
        </p:nvSpPr>
        <p:spPr>
          <a:xfrm>
            <a:off x="7988300" y="6524625"/>
            <a:ext cx="1143000" cy="304800"/>
          </a:xfrm>
          <a:prstGeom prst="rect">
            <a:avLst/>
          </a:prstGeom>
        </p:spPr>
        <p:txBody>
          <a:bodyPr/>
          <a:lstStyle/>
          <a:p>
            <a:pPr fontAlgn="base">
              <a:spcBef>
                <a:spcPct val="0"/>
              </a:spcBef>
              <a:spcAft>
                <a:spcPct val="0"/>
              </a:spcAft>
              <a:defRPr/>
            </a:pPr>
            <a:fld id="{7E06D0B2-C48A-4CE2-8015-2E28F9F31167}" type="slidenum">
              <a:rPr lang="en-US" smtClean="0"/>
              <a:pPr fontAlgn="base">
                <a:spcBef>
                  <a:spcPct val="0"/>
                </a:spcBef>
                <a:spcAft>
                  <a:spcPct val="0"/>
                </a:spcAft>
                <a:defRPr/>
              </a:pPr>
              <a:t>9</a:t>
            </a:fld>
            <a:endParaRPr lang="en-US" smtClean="0">
              <a:solidFill>
                <a:schemeClr val="bg2"/>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USAF(Uncl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66FF"/>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wrap="none" anchor="ctr"/>
      <a:lstStyle>
        <a:defPPr>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BD66E0E57E984CBA8FD5D2F119B7CF" ma:contentTypeVersion="5" ma:contentTypeDescription="Create a new document." ma:contentTypeScope="" ma:versionID="92ecd0b266a493128715001451435f22">
  <xsd:schema xmlns:xsd="http://www.w3.org/2001/XMLSchema" xmlns:p="http://schemas.microsoft.com/office/2006/metadata/properties" xmlns:ns1="http://schemas.microsoft.com/sharepoint/v3" targetNamespace="http://schemas.microsoft.com/office/2006/metadata/properties" ma:root="true" ma:fieldsID="2d9f53027e0e86f806c5f46fb149790f" ns1:_="">
    <xsd:import namespace="http://schemas.microsoft.com/sharepoint/v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E-Mail Sender" ma:hidden="true" ma:internalName="EmailSender">
      <xsd:simpleType>
        <xsd:restriction base="dms:Note"/>
      </xsd:simpleType>
    </xsd:element>
    <xsd:element name="EmailTo" ma:index="9" nillable="true" ma:displayName="E-Mail To" ma:hidden="true" ma:internalName="EmailTo">
      <xsd:simpleType>
        <xsd:restriction base="dms:Note"/>
      </xsd:simpleType>
    </xsd:element>
    <xsd:element name="EmailCc" ma:index="10" nillable="true" ma:displayName="E-Mail Cc" ma:hidden="true" ma:internalName="EmailCc">
      <xsd:simpleType>
        <xsd:restriction base="dms:Note"/>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EmailTo xmlns="http://schemas.microsoft.com/sharepoint/v3"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D36A8D41-42FA-4DD6-A660-8D1683AE8FCA}"/>
</file>

<file path=customXml/itemProps2.xml><?xml version="1.0" encoding="utf-8"?>
<ds:datastoreItem xmlns:ds="http://schemas.openxmlformats.org/officeDocument/2006/customXml" ds:itemID="{92752CD2-DE60-4068-A7DF-DE6E6D5FF90B}"/>
</file>

<file path=customXml/itemProps3.xml><?xml version="1.0" encoding="utf-8"?>
<ds:datastoreItem xmlns:ds="http://schemas.openxmlformats.org/officeDocument/2006/customXml" ds:itemID="{4FF59B14-1D0C-447C-8263-B8AC3F9A66B5}"/>
</file>

<file path=docProps/app.xml><?xml version="1.0" encoding="utf-8"?>
<Properties xmlns="http://schemas.openxmlformats.org/officeDocument/2006/extended-properties" xmlns:vt="http://schemas.openxmlformats.org/officeDocument/2006/docPropsVTypes">
  <Template>C:\Program Files\Microsoft Office\Templates\Presentation Designs\USAF(Unclas).pot</Template>
  <TotalTime>19797</TotalTime>
  <Words>1870</Words>
  <Application>Microsoft Office PowerPoint</Application>
  <PresentationFormat>On-screen Show (4:3)</PresentationFormat>
  <Paragraphs>323</Paragraphs>
  <Slides>25</Slides>
  <Notes>22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USAF(Unclas)</vt:lpstr>
      <vt:lpstr>Worksheet</vt:lpstr>
      <vt:lpstr>Chart</vt:lpstr>
      <vt:lpstr>Microsoft Office Excel 97-2003 Worksheet</vt:lpstr>
      <vt:lpstr>Air Force Reserve Command Civil Engineer Programs</vt:lpstr>
      <vt:lpstr>Overview</vt:lpstr>
      <vt:lpstr>Strategic Planning Guidance</vt:lpstr>
      <vt:lpstr> </vt:lpstr>
      <vt:lpstr>Installations</vt:lpstr>
      <vt:lpstr>Magnitude of Infrastructure</vt:lpstr>
      <vt:lpstr>Slide 7</vt:lpstr>
      <vt:lpstr>Slide 8</vt:lpstr>
      <vt:lpstr>AFRC Energy Reduction Status  </vt:lpstr>
      <vt:lpstr>AFRC Water Reduction Status</vt:lpstr>
      <vt:lpstr>AFRC Past Energy Efforts</vt:lpstr>
      <vt:lpstr>Slide 12</vt:lpstr>
      <vt:lpstr>AFRC Audit Schedule</vt:lpstr>
      <vt:lpstr>Slide 14</vt:lpstr>
      <vt:lpstr>Slide 15</vt:lpstr>
      <vt:lpstr>Context / Challenges</vt:lpstr>
      <vt:lpstr>AF Consolidation Targets</vt:lpstr>
      <vt:lpstr> AFRC Current Mission MILCON </vt:lpstr>
      <vt:lpstr>Slide 19</vt:lpstr>
      <vt:lpstr>Slide 20</vt:lpstr>
      <vt:lpstr>Slide 21</vt:lpstr>
      <vt:lpstr>AFRC O&amp;M Facility Program</vt:lpstr>
      <vt:lpstr>Execution Vehicles</vt:lpstr>
      <vt:lpstr>Dissemination of Information</vt:lpstr>
      <vt:lpstr> Questions ?  </vt:lpstr>
    </vt:vector>
  </TitlesOfParts>
  <Company>HQ USAF/______, Pentagon, DC 20330</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Orluck, Aaron G Maj USAF AFRC HQ AFRC/CVX</dc:creator>
  <cp:lastModifiedBy>1163992643A</cp:lastModifiedBy>
  <cp:revision>1541</cp:revision>
  <cp:lastPrinted>2001-11-16T21:52:41Z</cp:lastPrinted>
  <dcterms:created xsi:type="dcterms:W3CDTF">2000-04-26T18:38:01Z</dcterms:created>
  <dcterms:modified xsi:type="dcterms:W3CDTF">2011-06-08T12:24:37Z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0x010100C0BD66E0E57E984CBA8FD5D2F119B7CF</vt:lpwstr>
  </property>
</Properties>
</file>